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62" r:id="rId5"/>
    <p:sldId id="268" r:id="rId6"/>
    <p:sldId id="270" r:id="rId7"/>
    <p:sldId id="267" r:id="rId8"/>
    <p:sldId id="271" r:id="rId9"/>
    <p:sldId id="269" r:id="rId10"/>
    <p:sldId id="272" r:id="rId11"/>
    <p:sldId id="266" r:id="rId12"/>
    <p:sldId id="273" r:id="rId13"/>
    <p:sldId id="265" r:id="rId14"/>
    <p:sldId id="274" r:id="rId15"/>
    <p:sldId id="261" r:id="rId16"/>
  </p:sldIdLst>
  <p:sldSz cx="9144000" cy="6858000" type="screen4x3"/>
  <p:notesSz cx="6858000" cy="9144000"/>
  <p:embeddedFontLst>
    <p:embeddedFont>
      <p:font typeface="黑体" panose="02010609060101010101" pitchFamily="49" charset="-122"/>
      <p:regular r:id="rId19"/>
    </p:embeddedFont>
    <p:embeddedFont>
      <p:font typeface="Calibri" panose="020F0502020204030204" pitchFamily="34" charset="0"/>
      <p:regular r:id="rId20"/>
      <p:bold r:id="rId21"/>
      <p:italic r:id="rId22"/>
      <p:boldItalic r:id="rId23"/>
    </p:embeddedFont>
    <p:embeddedFont>
      <p:font typeface="黑体" panose="02010609060101010101" pitchFamily="49" charset="-122"/>
      <p:regular r:id="rId19"/>
    </p:embeddedFont>
    <p:embeddedFont>
      <p:font typeface="方正兰亭中黑_GBK" panose="02010600030101010101" charset="-122"/>
      <p:regular r:id="rId24"/>
    </p:embeddedFont>
    <p:embeddedFont>
      <p:font typeface="方正兰亭黑_GBK" panose="02010600030101010101" charset="-122"/>
      <p:regular r:id="rId25"/>
    </p:embeddedFont>
  </p:embeddedFont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253">
          <p15:clr>
            <a:srgbClr val="A4A3A4"/>
          </p15:clr>
        </p15:guide>
        <p15:guide id="2" orient="horz" pos="3974">
          <p15:clr>
            <a:srgbClr val="A4A3A4"/>
          </p15:clr>
        </p15:guide>
        <p15:guide id="3" orient="horz" pos="890">
          <p15:clr>
            <a:srgbClr val="A4A3A4"/>
          </p15:clr>
        </p15:guide>
        <p15:guide id="4" pos="416">
          <p15:clr>
            <a:srgbClr val="A4A3A4"/>
          </p15:clr>
        </p15:guide>
        <p15:guide id="5" pos="5293">
          <p15:clr>
            <a:srgbClr val="A4A3A4"/>
          </p15:clr>
        </p15:guide>
        <p15:guide id="6" pos="2880">
          <p15:clr>
            <a:srgbClr val="A4A3A4"/>
          </p15:clr>
        </p15:guide>
        <p15:guide id="7" pos="467">
          <p15:clr>
            <a:srgbClr val="A4A3A4"/>
          </p15:clr>
        </p15:guide>
        <p15:guide id="8" pos="55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CCCCFF"/>
    <a:srgbClr val="5F5F5F"/>
    <a:srgbClr val="ED6C00"/>
    <a:srgbClr val="4D4D4D"/>
    <a:srgbClr val="004A86"/>
    <a:srgbClr val="3B3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7" d="100"/>
          <a:sy n="97" d="100"/>
        </p:scale>
        <p:origin x="792" y="90"/>
      </p:cViewPr>
      <p:guideLst>
        <p:guide orient="horz" pos="1253"/>
        <p:guide orient="horz" pos="3974"/>
        <p:guide orient="horz" pos="890"/>
        <p:guide pos="416"/>
        <p:guide pos="5293"/>
        <p:guide pos="2880"/>
        <p:guide pos="467"/>
        <p:guide pos="55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1"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1"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D237E15-C071-4D01-9525-7AB57CF13642}" type="datetime1">
              <a:rPr kumimoji="1" lang="en-US" altLang="zh-CN" sz="1200" b="0" i="0" u="none" strike="noStrike" kern="1200" cap="none" spc="0" normalizeH="0" baseline="0" noProof="0">
                <a:ln>
                  <a:noFill/>
                </a:ln>
                <a:solidFill>
                  <a:schemeClr val="tx1"/>
                </a:solidFill>
                <a:effectLst/>
                <a:uLnTx/>
                <a:uFillTx/>
                <a:latin typeface="+mn-lt"/>
                <a:ea typeface="+mn-ea"/>
                <a:cs typeface="+mn-cs"/>
              </a:rPr>
              <a:t>9/29/2021</a:t>
            </a:fld>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1"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1"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1"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AF0A83F-2F1A-48D0-9517-B5257563AB8D}" type="datetime1">
              <a:rPr kumimoji="1" lang="en-US" altLang="zh-CN" sz="1200" b="0" i="0" u="none" strike="noStrike" kern="1200" cap="none" spc="0" normalizeH="0" baseline="0" noProof="0">
                <a:ln>
                  <a:noFill/>
                </a:ln>
                <a:solidFill>
                  <a:schemeClr val="tx1"/>
                </a:solidFill>
                <a:effectLst/>
                <a:uLnTx/>
                <a:uFillTx/>
                <a:latin typeface="+mn-lt"/>
                <a:ea typeface="+mn-ea"/>
                <a:cs typeface="+mn-cs"/>
              </a:rPr>
              <a:t>9/29/2021</a:t>
            </a:fld>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4572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GB" altLang="zh-CN"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1"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1267" name="Slide Number Placeholder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buNone/>
            </a:pPr>
            <a:fld id="{9A0DB2DC-4C9A-4742-B13C-FB6460FD3503}" type="slidenum">
              <a:rPr lang="zh-CN" altLang="en-US" sz="1200" dirty="0">
                <a:latin typeface="Calibri" panose="020F0502020204030204" pitchFamily="34" charset="0"/>
              </a:rPr>
              <a:t>1</a:t>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046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2743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7442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4744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38415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5" name="Picture 2" descr="E:\核服集团\2021.8.4 核服新“严慎细实”vi\核服集团品牌视觉识别系统（VI）\01 常用文件\PPT模板\严慎细实\未标题-1.jpg未标题-1"/>
          <p:cNvPicPr>
            <a:picLocks noChangeAspect="1" noChangeArrowheads="1"/>
          </p:cNvPicPr>
          <p:nvPr userDrawn="1"/>
        </p:nvPicPr>
        <p:blipFill>
          <a:blip r:embed="rId2"/>
          <a:srcRect/>
          <a:stretch>
            <a:fillRect/>
          </a:stretch>
        </p:blipFill>
        <p:spPr bwMode="auto">
          <a:xfrm>
            <a:off x="6350" y="-635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P50\Desktop\桌面导出图暂存库\CGN\PPT模板\中广核-PPT模板-成员公司-4比3.cdr_599.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63341" y="6380058"/>
            <a:ext cx="977075" cy="90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userDrawn="1"/>
        </p:nvSpPr>
        <p:spPr>
          <a:xfrm>
            <a:off x="6804660" y="116840"/>
            <a:ext cx="1943735"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logo标识"/>
          <p:cNvPicPr>
            <a:picLocks noChangeAspect="1"/>
          </p:cNvPicPr>
          <p:nvPr userDrawn="1"/>
        </p:nvPicPr>
        <p:blipFill>
          <a:blip r:embed="rId4"/>
          <a:stretch>
            <a:fillRect/>
          </a:stretch>
        </p:blipFill>
        <p:spPr>
          <a:xfrm>
            <a:off x="6950075" y="211455"/>
            <a:ext cx="1710690" cy="250825"/>
          </a:xfrm>
          <a:prstGeom prst="rect">
            <a:avLst/>
          </a:prstGeom>
        </p:spPr>
      </p:pic>
      <p:sp>
        <p:nvSpPr>
          <p:cNvPr id="9" name="灯片编号占位符 3"/>
          <p:cNvSpPr txBox="1"/>
          <p:nvPr userDrawn="1"/>
        </p:nvSpPr>
        <p:spPr>
          <a:xfrm>
            <a:off x="5788392" y="6243765"/>
            <a:ext cx="2057400" cy="365125"/>
          </a:xfrm>
          <a:prstGeom prst="rect">
            <a:avLst/>
          </a:prstGeom>
        </p:spPr>
        <p:txBody>
          <a:bodyPr vert="horz" lIns="91440" tIns="45720" rIns="91440" bIns="45720" rtlCol="0" anchor="ctr"/>
          <a:lstStyle>
            <a:defPPr>
              <a:defRPr lang="zh-CN"/>
            </a:defPPr>
            <a:lvl1pPr marL="0" lvl="0" indent="0" algn="r" defTabSz="914400" rtl="0" eaLnBrk="1" fontAlgn="base" latinLnBrk="0" hangingPunct="1">
              <a:lnSpc>
                <a:spcPct val="100000"/>
              </a:lnSpc>
              <a:spcBef>
                <a:spcPct val="0"/>
              </a:spcBef>
              <a:spcAft>
                <a:spcPct val="0"/>
              </a:spcAft>
              <a:buNone/>
              <a:defRPr sz="1200" b="0" i="0" u="none" kern="1200" baseline="0">
                <a:solidFill>
                  <a:schemeClr val="tx1">
                    <a:tint val="75000"/>
                  </a:schemeClr>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fld id="{29AB36CB-BA1E-4311-A694-2F8DFF99593F}" type="slidenum">
              <a:rPr lang="zh-CN" altLang="en-US" sz="900" smtClean="0"/>
              <a:t>‹#›</a:t>
            </a:fld>
            <a:endParaRPr lang="zh-CN" altLang="en-US" sz="900"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矩形 3"/>
          <p:cNvSpPr/>
          <p:nvPr userDrawn="1"/>
        </p:nvSpPr>
        <p:spPr>
          <a:xfrm>
            <a:off x="6804660" y="116840"/>
            <a:ext cx="1943735"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logo标识"/>
          <p:cNvPicPr>
            <a:picLocks noChangeAspect="1"/>
          </p:cNvPicPr>
          <p:nvPr userDrawn="1"/>
        </p:nvPicPr>
        <p:blipFill>
          <a:blip r:embed="rId2"/>
          <a:stretch>
            <a:fillRect/>
          </a:stretch>
        </p:blipFill>
        <p:spPr>
          <a:xfrm>
            <a:off x="6950075" y="211455"/>
            <a:ext cx="1710690" cy="25082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矩形 3"/>
          <p:cNvSpPr/>
          <p:nvPr userDrawn="1"/>
        </p:nvSpPr>
        <p:spPr>
          <a:xfrm>
            <a:off x="6804660" y="116840"/>
            <a:ext cx="1943735"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logo标识"/>
          <p:cNvPicPr>
            <a:picLocks noChangeAspect="1"/>
          </p:cNvPicPr>
          <p:nvPr userDrawn="1"/>
        </p:nvPicPr>
        <p:blipFill>
          <a:blip r:embed="rId2"/>
          <a:stretch>
            <a:fillRect/>
          </a:stretch>
        </p:blipFill>
        <p:spPr>
          <a:xfrm>
            <a:off x="6950075" y="211455"/>
            <a:ext cx="1710690" cy="25082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 name="图片 5" descr="4：3善用"/>
          <p:cNvPicPr>
            <a:picLocks noChangeAspect="1"/>
          </p:cNvPicPr>
          <p:nvPr userDrawn="1"/>
        </p:nvPicPr>
        <p:blipFill>
          <a:blip r:embed="rId2"/>
          <a:stretch>
            <a:fillRect/>
          </a:stretch>
        </p:blipFill>
        <p:spPr>
          <a:xfrm>
            <a:off x="0" y="-26035"/>
            <a:ext cx="9178925" cy="6884035"/>
          </a:xfrm>
          <a:prstGeom prst="rect">
            <a:avLst/>
          </a:prstGeom>
        </p:spPr>
      </p:pic>
      <p:sp>
        <p:nvSpPr>
          <p:cNvPr id="7" name="Title 3"/>
          <p:cNvSpPr txBox="1"/>
          <p:nvPr userDrawn="1"/>
        </p:nvSpPr>
        <p:spPr>
          <a:xfrm>
            <a:off x="660400" y="2678807"/>
            <a:ext cx="6892925" cy="1038225"/>
          </a:xfrm>
          <a:prstGeom prst="rect">
            <a:avLst/>
          </a:prstGeom>
          <a:noFill/>
          <a:ln w="9525">
            <a:noFill/>
          </a:ln>
        </p:spPr>
        <p:txBody>
          <a:bodyPr vert="horz" wrap="square" lIns="0" tIns="45720" rIns="108000" bIns="45720" anchor="t"/>
          <a:lstStyle>
            <a:lvl1pPr algn="l" rtl="0" eaLnBrk="0" fontAlgn="base" hangingPunct="0">
              <a:spcBef>
                <a:spcPct val="0"/>
              </a:spcBef>
              <a:spcAft>
                <a:spcPct val="0"/>
              </a:spcAft>
              <a:defRPr sz="2400" kern="1200">
                <a:solidFill>
                  <a:schemeClr val="tx1"/>
                </a:solidFill>
                <a:latin typeface="+mj-lt"/>
                <a:ea typeface="黑体" panose="02010609060101010101" pitchFamily="2"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9pPr>
          </a:lstStyle>
          <a:p>
            <a:pPr eaLnBrk="1" hangingPunct="1"/>
            <a:r>
              <a:rPr lang="zh-CN" altLang="en-US" sz="4000" dirty="0" smtClean="0">
                <a:solidFill>
                  <a:schemeClr val="bg1"/>
                </a:solidFill>
                <a:latin typeface="方正兰亭黑_GBK" panose="02000000000000000000" pitchFamily="2" charset="-122"/>
                <a:ea typeface="方正兰亭黑_GBK" panose="02000000000000000000" pitchFamily="2" charset="-122"/>
              </a:rPr>
              <a:t>简报标题</a:t>
            </a:r>
            <a:r>
              <a:rPr lang="en-US" altLang="zh-CN" sz="4000" dirty="0" smtClean="0">
                <a:solidFill>
                  <a:schemeClr val="bg1"/>
                </a:solidFill>
                <a:latin typeface="方正兰亭黑_GBK" panose="02000000000000000000" pitchFamily="2" charset="-122"/>
                <a:ea typeface="方正兰亭黑_GBK" panose="02000000000000000000" pitchFamily="2" charset="-122"/>
              </a:rPr>
              <a:t>,</a:t>
            </a:r>
            <a:r>
              <a:rPr lang="zh-CN" altLang="en-US" sz="4000" dirty="0" smtClean="0">
                <a:solidFill>
                  <a:schemeClr val="bg1"/>
                </a:solidFill>
                <a:latin typeface="方正兰亭黑_GBK" panose="02000000000000000000" pitchFamily="2" charset="-122"/>
                <a:ea typeface="方正兰亭黑_GBK" panose="02000000000000000000" pitchFamily="2" charset="-122"/>
              </a:rPr>
              <a:t>中黑</a:t>
            </a:r>
            <a:r>
              <a:rPr lang="en-GB" altLang="zh-CN" sz="4000" dirty="0" smtClean="0">
                <a:solidFill>
                  <a:schemeClr val="bg1"/>
                </a:solidFill>
                <a:latin typeface="方正兰亭黑_GBK" panose="02000000000000000000" pitchFamily="2" charset="-122"/>
                <a:ea typeface="方正兰亭黑_GBK" panose="02000000000000000000" pitchFamily="2" charset="-122"/>
              </a:rPr>
              <a:t>40pt</a:t>
            </a:r>
            <a:endParaRPr lang="zh-CN" altLang="en-US" sz="4000" dirty="0">
              <a:solidFill>
                <a:schemeClr val="bg1"/>
              </a:solidFill>
              <a:latin typeface="方正兰亭黑_GBK" panose="02000000000000000000" pitchFamily="2" charset="-122"/>
              <a:ea typeface="方正兰亭黑_GBK" panose="02000000000000000000" pitchFamily="2" charset="-122"/>
            </a:endParaRPr>
          </a:p>
        </p:txBody>
      </p:sp>
      <p:sp>
        <p:nvSpPr>
          <p:cNvPr id="8" name="Subtitle 4"/>
          <p:cNvSpPr txBox="1"/>
          <p:nvPr userDrawn="1"/>
        </p:nvSpPr>
        <p:spPr>
          <a:xfrm>
            <a:off x="660400" y="3501008"/>
            <a:ext cx="4948287" cy="576064"/>
          </a:xfrm>
          <a:prstGeom prst="rect">
            <a:avLst/>
          </a:prstGeom>
          <a:noFill/>
          <a:ln w="9525">
            <a:noFill/>
          </a:ln>
        </p:spPr>
        <p:txBody>
          <a:bodyPr vert="horz" wrap="square" lIns="0" tIns="45720" rIns="108000" bIns="45720" anchor="t"/>
          <a:lstStyle>
            <a:lvl1pPr marL="179705" indent="-179705" algn="l" rtl="0" eaLnBrk="0" fontAlgn="base" hangingPunct="0">
              <a:lnSpc>
                <a:spcPct val="110000"/>
              </a:lnSpc>
              <a:spcBef>
                <a:spcPts val="500"/>
              </a:spcBef>
              <a:spcAft>
                <a:spcPct val="0"/>
              </a:spcAft>
              <a:buFont typeface="Arial" panose="020B0604020202020204" pitchFamily="34" charset="0"/>
              <a:buChar char="•"/>
              <a:defRPr sz="3200" kern="1200">
                <a:solidFill>
                  <a:schemeClr val="tx2"/>
                </a:solidFill>
                <a:latin typeface="+mn-lt"/>
                <a:ea typeface="黑体" panose="02010609060101010101" pitchFamily="2" charset="-122"/>
                <a:cs typeface="+mn-cs"/>
              </a:defRPr>
            </a:lvl1pPr>
            <a:lvl2pPr marL="4318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2pPr>
            <a:lvl3pPr marL="647700" indent="-179705"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3pPr>
            <a:lvl4pPr marL="8636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4pPr>
            <a:lvl5pPr marL="2057400" indent="-228600" algn="l" rtl="0" eaLnBrk="0" fontAlgn="base" hangingPunct="0">
              <a:lnSpc>
                <a:spcPct val="110000"/>
              </a:lnSpc>
              <a:spcBef>
                <a:spcPct val="20000"/>
              </a:spcBef>
              <a:spcAft>
                <a:spcPct val="0"/>
              </a:spcAft>
              <a:buFont typeface="Arial" panose="020B0604020202020204" pitchFamily="34" charset="0"/>
              <a:buChar char="»"/>
              <a:defRPr sz="1600" kern="1200">
                <a:solidFill>
                  <a:srgbClr val="3B3837"/>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zh-CN" altLang="en-US" sz="2000" dirty="0" smtClean="0">
                <a:solidFill>
                  <a:schemeClr val="bg1"/>
                </a:solidFill>
                <a:latin typeface="方正兰亭黑_GBK" panose="02000000000000000000" pitchFamily="2" charset="-122"/>
                <a:ea typeface="方正兰亭黑_GBK" panose="02000000000000000000" pitchFamily="2" charset="-122"/>
              </a:rPr>
              <a:t>简报副标题</a:t>
            </a:r>
            <a:r>
              <a:rPr lang="en-US" altLang="zh-CN" sz="2000" dirty="0" smtClean="0">
                <a:solidFill>
                  <a:schemeClr val="bg1"/>
                </a:solidFill>
                <a:latin typeface="方正兰亭黑_GBK" panose="02000000000000000000" pitchFamily="2" charset="-122"/>
                <a:ea typeface="方正兰亭黑_GBK" panose="02000000000000000000" pitchFamily="2" charset="-122"/>
              </a:rPr>
              <a:t>,</a:t>
            </a:r>
            <a:r>
              <a:rPr lang="zh-CN" altLang="en-US" sz="2000" dirty="0" smtClean="0">
                <a:solidFill>
                  <a:schemeClr val="bg1"/>
                </a:solidFill>
                <a:latin typeface="方正兰亭黑_GBK" panose="02000000000000000000" pitchFamily="2" charset="-122"/>
                <a:ea typeface="方正兰亭黑_GBK" panose="02000000000000000000" pitchFamily="2" charset="-122"/>
              </a:rPr>
              <a:t>中黑</a:t>
            </a:r>
            <a:r>
              <a:rPr lang="en-GB" altLang="zh-CN" sz="2000" dirty="0" smtClean="0">
                <a:solidFill>
                  <a:schemeClr val="bg1"/>
                </a:solidFill>
                <a:latin typeface="方正兰亭黑_GBK" panose="02000000000000000000" pitchFamily="2" charset="-122"/>
                <a:ea typeface="方正兰亭黑_GBK" panose="02000000000000000000" pitchFamily="2" charset="-122"/>
              </a:rPr>
              <a:t>20pt</a:t>
            </a:r>
            <a:endParaRPr lang="en-GB" altLang="zh-CN" sz="2000" dirty="0">
              <a:solidFill>
                <a:schemeClr val="bg1"/>
              </a:solidFill>
              <a:latin typeface="方正兰亭黑_GBK" panose="02000000000000000000" pitchFamily="2" charset="-122"/>
              <a:ea typeface="方正兰亭黑_GBK" panose="02000000000000000000" pitchFamily="2" charset="-122"/>
            </a:endParaRPr>
          </a:p>
        </p:txBody>
      </p:sp>
      <p:sp>
        <p:nvSpPr>
          <p:cNvPr id="9" name="Text Placeholder 5"/>
          <p:cNvSpPr>
            <a:spLocks noGrp="1"/>
          </p:cNvSpPr>
          <p:nvPr>
            <p:ph type="body" sz="quarter" idx="13" hasCustomPrompt="1"/>
          </p:nvPr>
        </p:nvSpPr>
        <p:spPr>
          <a:xfrm>
            <a:off x="660400" y="4579788"/>
            <a:ext cx="4164012" cy="433388"/>
          </a:xfrm>
        </p:spPr>
        <p:txBody>
          <a:bodyPr vert="horz" wrap="square" lIns="0" tIns="45720" rIns="108000" bIns="45720" anchor="t"/>
          <a:lstStyle>
            <a:lvl1pPr>
              <a:defRPr sz="1600"/>
            </a:lvl1pPr>
          </a:lstStyle>
          <a:p>
            <a:pPr eaLnBrk="1" hangingPunct="1">
              <a:buClrTx/>
              <a:buSzTx/>
            </a:pPr>
            <a:r>
              <a:rPr lang="en-GB" altLang="zh-CN" kern="1200" dirty="0">
                <a:solidFill>
                  <a:schemeClr val="bg1"/>
                </a:solidFill>
                <a:latin typeface="Myriad Pro" panose="020B0503030403020204" pitchFamily="34" charset="0"/>
              </a:rPr>
              <a:t>00 Month Year, Arial 16pt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8" name="图片 7" descr="4：3善用"/>
          <p:cNvPicPr>
            <a:picLocks noChangeAspect="1"/>
          </p:cNvPicPr>
          <p:nvPr userDrawn="1"/>
        </p:nvPicPr>
        <p:blipFill>
          <a:blip r:embed="rId2"/>
          <a:stretch>
            <a:fillRect/>
          </a:stretch>
        </p:blipFill>
        <p:spPr>
          <a:xfrm>
            <a:off x="0" y="-30480"/>
            <a:ext cx="9184640" cy="6888480"/>
          </a:xfrm>
          <a:prstGeom prst="rect">
            <a:avLst/>
          </a:prstGeom>
        </p:spPr>
      </p:pic>
      <p:sp>
        <p:nvSpPr>
          <p:cNvPr id="2" name="Title 1"/>
          <p:cNvSpPr>
            <a:spLocks noGrp="1"/>
          </p:cNvSpPr>
          <p:nvPr>
            <p:ph type="ctrTitle"/>
          </p:nvPr>
        </p:nvSpPr>
        <p:spPr>
          <a:xfrm>
            <a:off x="631825" y="2390965"/>
            <a:ext cx="6892503" cy="1038035"/>
          </a:xfrm>
        </p:spPr>
        <p:txBody>
          <a:bodyPr>
            <a:noAutofit/>
          </a:bodyPr>
          <a:lstStyle>
            <a:lvl1pPr>
              <a:defRPr sz="4500">
                <a:solidFill>
                  <a:schemeClr val="bg1"/>
                </a:solidFill>
              </a:defRPr>
            </a:lvl1pPr>
          </a:lstStyle>
          <a:p>
            <a:r>
              <a:rPr lang="en-US" altLang="zh-CN" dirty="0" smtClean="0"/>
              <a:t>Click to edit Master title style</a:t>
            </a:r>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2" descr="E:\核服集团\2021.8.4 核服新“严慎细实”vi\核服集团品牌视觉识别系统（VI）\01 常用文件\PPT模板\严慎细实\未标题-1.jpg未标题-1"/>
          <p:cNvPicPr>
            <a:picLocks noChangeAspect="1" noChangeArrowheads="1"/>
          </p:cNvPicPr>
          <p:nvPr userDrawn="1"/>
        </p:nvPicPr>
        <p:blipFill>
          <a:blip r:embed="rId7"/>
          <a:srcRect/>
          <a:stretch>
            <a:fillRect/>
          </a:stretch>
        </p:blipFill>
        <p:spPr bwMode="auto">
          <a:xfrm>
            <a:off x="6350" y="-635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P50\Desktop\桌面导出图暂存库\CGN\PPT模板\中广核-PPT模板-成员公司-4比3.cdr_599.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70961" y="6381328"/>
            <a:ext cx="977075" cy="90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userDrawn="1"/>
        </p:nvSpPr>
        <p:spPr>
          <a:xfrm>
            <a:off x="6804660" y="116840"/>
            <a:ext cx="1943735"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logo标识"/>
          <p:cNvPicPr>
            <a:picLocks noChangeAspect="1"/>
          </p:cNvPicPr>
          <p:nvPr userDrawn="1"/>
        </p:nvPicPr>
        <p:blipFill>
          <a:blip r:embed="rId9"/>
          <a:stretch>
            <a:fillRect/>
          </a:stretch>
        </p:blipFill>
        <p:spPr>
          <a:xfrm>
            <a:off x="6950075" y="211455"/>
            <a:ext cx="1710690" cy="250825"/>
          </a:xfrm>
          <a:prstGeom prst="rect">
            <a:avLst/>
          </a:prstGeom>
        </p:spPr>
      </p:pic>
      <p:sp>
        <p:nvSpPr>
          <p:cNvPr id="9" name="灯片编号占位符 3"/>
          <p:cNvSpPr txBox="1"/>
          <p:nvPr userDrawn="1"/>
        </p:nvSpPr>
        <p:spPr>
          <a:xfrm>
            <a:off x="5788392" y="6243765"/>
            <a:ext cx="2057400" cy="365125"/>
          </a:xfrm>
          <a:prstGeom prst="rect">
            <a:avLst/>
          </a:prstGeom>
        </p:spPr>
        <p:txBody>
          <a:bodyPr vert="horz" lIns="91440" tIns="45720" rIns="91440" bIns="45720" rtlCol="0" anchor="ctr"/>
          <a:lstStyle>
            <a:defPPr>
              <a:defRPr lang="zh-CN"/>
            </a:defPPr>
            <a:lvl1pPr marL="0" lvl="0" indent="0" algn="r" defTabSz="914400" rtl="0" eaLnBrk="1" fontAlgn="base" latinLnBrk="0" hangingPunct="1">
              <a:lnSpc>
                <a:spcPct val="100000"/>
              </a:lnSpc>
              <a:spcBef>
                <a:spcPct val="0"/>
              </a:spcBef>
              <a:spcAft>
                <a:spcPct val="0"/>
              </a:spcAft>
              <a:buNone/>
              <a:defRPr sz="1200" b="0" i="0" u="none" kern="1200" baseline="0">
                <a:solidFill>
                  <a:schemeClr val="tx1">
                    <a:tint val="75000"/>
                  </a:schemeClr>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fld id="{29AB36CB-BA1E-4311-A694-2F8DFF99593F}" type="slidenum">
              <a:rPr lang="zh-CN" altLang="en-US" sz="900" smtClean="0"/>
              <a:t>‹#›</a:t>
            </a:fld>
            <a:endParaRPr lang="zh-CN" altLang="en-US" sz="9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kern="1200">
          <a:solidFill>
            <a:schemeClr val="tx1"/>
          </a:solidFill>
          <a:latin typeface="+mj-lt"/>
          <a:ea typeface="黑体" panose="02010609060101010101" pitchFamily="2" charset="-122"/>
          <a:cs typeface="+mj-cs"/>
        </a:defRPr>
      </a:lvl1pPr>
      <a:lvl2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2pPr>
      <a:lvl3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3pPr>
      <a:lvl4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4pPr>
      <a:lvl5pPr algn="l" rtl="0" eaLnBrk="0" fontAlgn="base" hangingPunct="0">
        <a:spcBef>
          <a:spcPct val="0"/>
        </a:spcBef>
        <a:spcAft>
          <a:spcPct val="0"/>
        </a:spcAft>
        <a:defRPr sz="2400">
          <a:solidFill>
            <a:schemeClr val="tx1"/>
          </a:solidFill>
          <a:latin typeface="Arial" panose="020B0604020202020204" pitchFamily="34" charset="0"/>
          <a:ea typeface="黑体" panose="02010609060101010101" pitchFamily="2" charset="-122"/>
        </a:defRPr>
      </a:lvl5pPr>
      <a:lvl6pPr marL="4572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6pPr>
      <a:lvl7pPr marL="9144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7pPr>
      <a:lvl8pPr marL="13716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8pPr>
      <a:lvl9pPr marL="1828800" algn="l" rtl="0" fontAlgn="base">
        <a:spcBef>
          <a:spcPct val="0"/>
        </a:spcBef>
        <a:spcAft>
          <a:spcPct val="0"/>
        </a:spcAft>
        <a:defRPr sz="2400">
          <a:solidFill>
            <a:schemeClr val="tx1"/>
          </a:solidFill>
          <a:latin typeface="Arial" panose="020B0604020202020204" pitchFamily="34" charset="0"/>
          <a:ea typeface="黑体" panose="02010609060101010101" pitchFamily="2" charset="-122"/>
        </a:defRPr>
      </a:lvl9pPr>
    </p:titleStyle>
    <p:bodyStyle>
      <a:lvl1pPr marL="179705" indent="-179705" algn="l" rtl="0" eaLnBrk="0" fontAlgn="base" hangingPunct="0">
        <a:lnSpc>
          <a:spcPct val="110000"/>
        </a:lnSpc>
        <a:spcBef>
          <a:spcPts val="500"/>
        </a:spcBef>
        <a:spcAft>
          <a:spcPct val="0"/>
        </a:spcAft>
        <a:buFont typeface="Arial" panose="020B0604020202020204" pitchFamily="34" charset="0"/>
        <a:buChar char="•"/>
        <a:defRPr sz="3200" kern="1200">
          <a:solidFill>
            <a:schemeClr val="tx2"/>
          </a:solidFill>
          <a:latin typeface="+mn-lt"/>
          <a:ea typeface="黑体" panose="02010609060101010101" pitchFamily="2" charset="-122"/>
          <a:cs typeface="+mn-cs"/>
        </a:defRPr>
      </a:lvl1pPr>
      <a:lvl2pPr marL="4318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2pPr>
      <a:lvl3pPr marL="647700" indent="-179705"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3pPr>
      <a:lvl4pPr marL="863600" indent="-215900" algn="l" rtl="0" eaLnBrk="0" fontAlgn="base" hangingPunct="0">
        <a:lnSpc>
          <a:spcPct val="110000"/>
        </a:lnSpc>
        <a:spcBef>
          <a:spcPts val="400"/>
        </a:spcBef>
        <a:spcAft>
          <a:spcPct val="0"/>
        </a:spcAft>
        <a:buFont typeface="Arial" panose="020B0604020202020204" pitchFamily="34" charset="0"/>
        <a:buChar char="–"/>
        <a:defRPr sz="1600" kern="1200">
          <a:solidFill>
            <a:schemeClr val="tx2"/>
          </a:solidFill>
          <a:latin typeface="+mn-lt"/>
          <a:ea typeface="黑体" panose="02010609060101010101" pitchFamily="2" charset="-122"/>
          <a:cs typeface="+mn-cs"/>
        </a:defRPr>
      </a:lvl4pPr>
      <a:lvl5pPr marL="2057400" indent="-228600" algn="l" rtl="0" eaLnBrk="0" fontAlgn="base" hangingPunct="0">
        <a:lnSpc>
          <a:spcPct val="110000"/>
        </a:lnSpc>
        <a:spcBef>
          <a:spcPct val="20000"/>
        </a:spcBef>
        <a:spcAft>
          <a:spcPct val="0"/>
        </a:spcAft>
        <a:buFont typeface="Arial" panose="020B0604020202020204" pitchFamily="34" charset="0"/>
        <a:buChar char="»"/>
        <a:defRPr sz="1600" kern="1200">
          <a:solidFill>
            <a:srgbClr val="3B3837"/>
          </a:solidFill>
          <a:latin typeface="+mn-lt"/>
          <a:ea typeface="黑体" panose="0201060906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图片 7" descr="4：3善用"/>
          <p:cNvPicPr>
            <a:picLocks noChangeAspect="1"/>
          </p:cNvPicPr>
          <p:nvPr/>
        </p:nvPicPr>
        <p:blipFill>
          <a:blip r:embed="rId4"/>
          <a:stretch>
            <a:fillRect/>
          </a:stretch>
        </p:blipFill>
        <p:spPr>
          <a:xfrm>
            <a:off x="0" y="0"/>
            <a:ext cx="9144000" cy="6858000"/>
          </a:xfrm>
          <a:prstGeom prst="rect">
            <a:avLst/>
          </a:prstGeom>
        </p:spPr>
      </p:pic>
      <p:sp>
        <p:nvSpPr>
          <p:cNvPr id="8194" name="Title 3"/>
          <p:cNvSpPr>
            <a:spLocks noGrp="1"/>
          </p:cNvSpPr>
          <p:nvPr>
            <p:ph type="ctrTitle" idx="4294967295"/>
          </p:nvPr>
        </p:nvSpPr>
        <p:spPr>
          <a:xfrm>
            <a:off x="660400" y="2678807"/>
            <a:ext cx="6892925" cy="1038225"/>
          </a:xfrm>
        </p:spPr>
        <p:txBody>
          <a:bodyPr vert="horz" wrap="square" lIns="0" tIns="45720" rIns="108000" bIns="45720" anchor="t"/>
          <a:lstStyle/>
          <a:p>
            <a:pPr algn="ctr" eaLnBrk="1" hangingPunct="1"/>
            <a:r>
              <a:rPr kumimoji="1" lang="zh-CN" altLang="en-US" sz="4000" dirty="0" smtClean="0">
                <a:solidFill>
                  <a:schemeClr val="bg1"/>
                </a:solidFill>
              </a:rPr>
              <a:t>标题</a:t>
            </a:r>
            <a:r>
              <a:rPr kumimoji="1" lang="en-US" altLang="zh-CN" sz="4000" dirty="0" smtClean="0">
                <a:solidFill>
                  <a:schemeClr val="bg1"/>
                </a:solidFill>
              </a:rPr>
              <a:t>XXX</a:t>
            </a:r>
            <a:endParaRPr kumimoji="1" lang="zh-CN" altLang="en-US" sz="4000" dirty="0">
              <a:solidFill>
                <a:schemeClr val="bg1"/>
              </a:solidFill>
            </a:endParaRPr>
          </a:p>
        </p:txBody>
      </p:sp>
      <p:sp>
        <p:nvSpPr>
          <p:cNvPr id="8195" name="Subtitle 4"/>
          <p:cNvSpPr>
            <a:spLocks noGrp="1"/>
          </p:cNvSpPr>
          <p:nvPr>
            <p:ph type="subTitle" idx="4294967295"/>
          </p:nvPr>
        </p:nvSpPr>
        <p:spPr>
          <a:xfrm>
            <a:off x="660400" y="4437112"/>
            <a:ext cx="4948287" cy="1080066"/>
          </a:xfrm>
        </p:spPr>
        <p:txBody>
          <a:bodyPr vert="horz" wrap="square" lIns="0" tIns="45720" rIns="108000" bIns="45720" anchor="t"/>
          <a:lstStyle/>
          <a:p>
            <a:pPr eaLnBrk="1" hangingPunct="1">
              <a:buClrTx/>
              <a:buSzTx/>
            </a:pPr>
            <a:r>
              <a:rPr lang="zh-CN" altLang="en-US" sz="2000" kern="1200" dirty="0" smtClean="0">
                <a:solidFill>
                  <a:schemeClr val="bg1"/>
                </a:solidFill>
                <a:latin typeface="+mn-ea"/>
                <a:ea typeface="+mn-ea"/>
              </a:rPr>
              <a:t>项目负责人：</a:t>
            </a:r>
            <a:r>
              <a:rPr lang="en-US" altLang="zh-CN" sz="2000" kern="1200" dirty="0" smtClean="0">
                <a:solidFill>
                  <a:schemeClr val="bg1"/>
                </a:solidFill>
                <a:latin typeface="+mn-ea"/>
                <a:ea typeface="+mn-ea"/>
              </a:rPr>
              <a:t>XXX</a:t>
            </a:r>
          </a:p>
          <a:p>
            <a:pPr eaLnBrk="1" hangingPunct="1">
              <a:buClrTx/>
              <a:buSzTx/>
            </a:pPr>
            <a:r>
              <a:rPr lang="zh-CN" altLang="en-US" sz="2000" dirty="0">
                <a:solidFill>
                  <a:schemeClr val="bg1"/>
                </a:solidFill>
                <a:latin typeface="+mn-ea"/>
                <a:ea typeface="+mn-ea"/>
              </a:rPr>
              <a:t>承接</a:t>
            </a:r>
            <a:r>
              <a:rPr lang="zh-CN" altLang="en-US" sz="2000" dirty="0" smtClean="0">
                <a:solidFill>
                  <a:schemeClr val="bg1"/>
                </a:solidFill>
                <a:latin typeface="+mn-ea"/>
                <a:ea typeface="+mn-ea"/>
              </a:rPr>
              <a:t>单位：</a:t>
            </a:r>
            <a:r>
              <a:rPr lang="en-US" altLang="zh-CN" sz="2000" dirty="0" smtClean="0">
                <a:solidFill>
                  <a:schemeClr val="bg1"/>
                </a:solidFill>
                <a:latin typeface="+mn-ea"/>
                <a:ea typeface="+mn-ea"/>
              </a:rPr>
              <a:t>XXX</a:t>
            </a:r>
            <a:endParaRPr lang="en-GB" altLang="zh-CN" sz="400" kern="1200" dirty="0">
              <a:solidFill>
                <a:schemeClr val="bg1"/>
              </a:solidFill>
              <a:latin typeface="+mn-ea"/>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741363" y="896938"/>
            <a:ext cx="7661275" cy="444500"/>
          </a:xfrm>
        </p:spPr>
        <p:txBody>
          <a:bodyPr vert="horz" wrap="square" lIns="0" tIns="45720" rIns="108000" bIns="45720" anchor="t"/>
          <a:lstStyle/>
          <a:p>
            <a:pPr eaLnBrk="1" hangingPunct="1"/>
            <a:r>
              <a:rPr lang="zh-CN" altLang="en-US" b="1" dirty="0" smtClean="0">
                <a:solidFill>
                  <a:srgbClr val="292929"/>
                </a:solidFill>
                <a:latin typeface="黑体" panose="02010609060101010101" pitchFamily="49" charset="-122"/>
                <a:ea typeface="黑体" panose="02010609060101010101" pitchFamily="49" charset="-122"/>
              </a:rPr>
              <a:t>四、预期研究成果</a:t>
            </a:r>
            <a:endParaRPr lang="zh-CN" altLang="en-US" dirty="0">
              <a:solidFill>
                <a:srgbClr val="292929"/>
              </a:solidFill>
              <a:latin typeface="方正兰亭中黑_GBK" panose="02000000000000000000" pitchFamily="2" charset="-122"/>
              <a:ea typeface="方正兰亭中黑_GBK" panose="02000000000000000000" pitchFamily="2" charset="-122"/>
            </a:endParaRPr>
          </a:p>
        </p:txBody>
      </p:sp>
      <p:sp>
        <p:nvSpPr>
          <p:cNvPr id="12292" name="Subtitle 3"/>
          <p:cNvSpPr>
            <a:spLocks noGrp="1"/>
          </p:cNvSpPr>
          <p:nvPr>
            <p:ph type="subTitle" idx="4294967295"/>
          </p:nvPr>
        </p:nvSpPr>
        <p:spPr>
          <a:xfrm>
            <a:off x="742950" y="1772816"/>
            <a:ext cx="7659688" cy="503238"/>
          </a:xfrm>
        </p:spPr>
        <p:txBody>
          <a:bodyPr vert="horz" wrap="square" lIns="0" tIns="45720" rIns="108000" bIns="45720" anchor="t"/>
          <a:lstStyle/>
          <a:p>
            <a:pPr eaLnBrk="1" hangingPunct="1"/>
            <a:r>
              <a:rPr lang="zh-CN" altLang="en-US" sz="2000" b="1" dirty="0">
                <a:solidFill>
                  <a:srgbClr val="3B3837"/>
                </a:solidFill>
              </a:rPr>
              <a:t>详细描述本项目的预期的技术成果，报告但不局限于报告、软件、论文、专利等</a:t>
            </a:r>
            <a:r>
              <a:rPr lang="zh-CN" altLang="en-US" sz="2000" b="1" dirty="0" smtClean="0">
                <a:solidFill>
                  <a:srgbClr val="3B3837"/>
                </a:solidFill>
              </a:rPr>
              <a:t>。</a:t>
            </a:r>
            <a:endParaRPr lang="zh-CN" altLang="en-US" sz="2000" b="1" dirty="0">
              <a:solidFill>
                <a:srgbClr val="3B3837"/>
              </a:solidFill>
            </a:endParaRPr>
          </a:p>
        </p:txBody>
      </p:sp>
    </p:spTree>
    <p:extLst>
      <p:ext uri="{BB962C8B-B14F-4D97-AF65-F5344CB8AC3E}">
        <p14:creationId xmlns:p14="http://schemas.microsoft.com/office/powerpoint/2010/main" val="788661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idx="4294967295"/>
          </p:nvPr>
        </p:nvSpPr>
        <p:spPr>
          <a:xfrm>
            <a:off x="742950" y="1916113"/>
            <a:ext cx="5783263" cy="1622425"/>
          </a:xfrm>
        </p:spPr>
        <p:txBody>
          <a:bodyPr vert="horz" wrap="square" lIns="0" tIns="45720" rIns="108000" bIns="45720" anchor="t"/>
          <a:lstStyle/>
          <a:p>
            <a:pPr eaLnBrk="1" hangingPunct="1">
              <a:buClrTx/>
              <a:buSzTx/>
              <a:buFontTx/>
            </a:pPr>
            <a:r>
              <a:rPr lang="en-GB" altLang="zh-CN" sz="9600" kern="1200" dirty="0" smtClean="0">
                <a:solidFill>
                  <a:srgbClr val="ED6C00"/>
                </a:solidFill>
                <a:latin typeface="+mj-lt"/>
                <a:ea typeface="黑体" panose="02010609060101010101" pitchFamily="2" charset="-122"/>
                <a:cs typeface="+mj-cs"/>
              </a:rPr>
              <a:t>0</a:t>
            </a:r>
            <a:r>
              <a:rPr lang="en-US" altLang="zh-CN" sz="9600" kern="1200" dirty="0" smtClean="0">
                <a:solidFill>
                  <a:srgbClr val="ED6C00"/>
                </a:solidFill>
                <a:latin typeface="+mj-lt"/>
                <a:ea typeface="黑体" panose="02010609060101010101" pitchFamily="2" charset="-122"/>
                <a:cs typeface="+mj-cs"/>
              </a:rPr>
              <a:t>5</a:t>
            </a:r>
            <a:endParaRPr lang="zh-CN" altLang="en-US" sz="2400" kern="1200" dirty="0">
              <a:solidFill>
                <a:srgbClr val="5F5F5F"/>
              </a:solidFill>
              <a:latin typeface="+mj-lt"/>
              <a:ea typeface="黑体" panose="02010609060101010101" pitchFamily="2" charset="-122"/>
              <a:cs typeface="+mj-cs"/>
            </a:endParaRPr>
          </a:p>
        </p:txBody>
      </p:sp>
      <p:sp>
        <p:nvSpPr>
          <p:cNvPr id="10243" name="Subtitle 2"/>
          <p:cNvSpPr>
            <a:spLocks noGrp="1"/>
          </p:cNvSpPr>
          <p:nvPr>
            <p:ph type="subTitle" idx="4294967295"/>
          </p:nvPr>
        </p:nvSpPr>
        <p:spPr>
          <a:xfrm>
            <a:off x="742950" y="3535363"/>
            <a:ext cx="4838700" cy="1549400"/>
          </a:xfrm>
        </p:spPr>
        <p:txBody>
          <a:bodyPr vert="horz" wrap="square" lIns="0" tIns="45720" rIns="108000" bIns="45720" anchor="t"/>
          <a:lstStyle/>
          <a:p>
            <a:pPr eaLnBrk="1" hangingPunct="1">
              <a:buClrTx/>
              <a:buSzTx/>
            </a:pPr>
            <a:r>
              <a:rPr lang="zh-CN" altLang="en-US" sz="3000" dirty="0">
                <a:solidFill>
                  <a:srgbClr val="5F5F5F"/>
                </a:solidFill>
                <a:latin typeface="黑体" panose="02010609060101010101" pitchFamily="49" charset="-122"/>
                <a:ea typeface="黑体" panose="02010609060101010101" pitchFamily="49" charset="-122"/>
              </a:rPr>
              <a:t>已</a:t>
            </a:r>
            <a:r>
              <a:rPr lang="zh-CN" altLang="en-US" sz="3000" dirty="0" smtClean="0">
                <a:solidFill>
                  <a:srgbClr val="5F5F5F"/>
                </a:solidFill>
                <a:latin typeface="黑体" panose="02010609060101010101" pitchFamily="49" charset="-122"/>
                <a:ea typeface="黑体" panose="02010609060101010101" pitchFamily="49" charset="-122"/>
              </a:rPr>
              <a:t>有研究基础及合作情况</a:t>
            </a:r>
            <a:endParaRPr lang="zh-CN" altLang="en-US" sz="3000" kern="1200" dirty="0">
              <a:solidFill>
                <a:srgbClr val="5F5F5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00178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741363" y="896938"/>
            <a:ext cx="7661275" cy="444500"/>
          </a:xfrm>
        </p:spPr>
        <p:txBody>
          <a:bodyPr vert="horz" wrap="square" lIns="0" tIns="45720" rIns="108000" bIns="45720" anchor="t"/>
          <a:lstStyle/>
          <a:p>
            <a:pPr eaLnBrk="1" hangingPunct="1"/>
            <a:r>
              <a:rPr lang="zh-CN" altLang="en-US" b="1" dirty="0" smtClean="0">
                <a:solidFill>
                  <a:srgbClr val="292929"/>
                </a:solidFill>
                <a:latin typeface="黑体" panose="02010609060101010101" pitchFamily="49" charset="-122"/>
                <a:ea typeface="黑体" panose="02010609060101010101" pitchFamily="49" charset="-122"/>
              </a:rPr>
              <a:t>五</a:t>
            </a:r>
            <a:r>
              <a:rPr lang="zh-CN" altLang="en-US" b="1" dirty="0">
                <a:solidFill>
                  <a:srgbClr val="292929"/>
                </a:solidFill>
                <a:latin typeface="黑体" panose="02010609060101010101" pitchFamily="49" charset="-122"/>
                <a:ea typeface="黑体" panose="02010609060101010101" pitchFamily="49" charset="-122"/>
              </a:rPr>
              <a:t>、已有研究基础及合作</a:t>
            </a:r>
            <a:r>
              <a:rPr lang="zh-CN" altLang="en-US" b="1" dirty="0" smtClean="0">
                <a:solidFill>
                  <a:srgbClr val="292929"/>
                </a:solidFill>
                <a:latin typeface="黑体" panose="02010609060101010101" pitchFamily="49" charset="-122"/>
                <a:ea typeface="黑体" panose="02010609060101010101" pitchFamily="49" charset="-122"/>
              </a:rPr>
              <a:t>情况</a:t>
            </a:r>
            <a:endParaRPr lang="zh-CN" altLang="en-US" dirty="0">
              <a:solidFill>
                <a:srgbClr val="292929"/>
              </a:solidFill>
              <a:latin typeface="方正兰亭中黑_GBK" panose="02000000000000000000" pitchFamily="2" charset="-122"/>
              <a:ea typeface="方正兰亭中黑_GBK" panose="02000000000000000000" pitchFamily="2" charset="-122"/>
            </a:endParaRPr>
          </a:p>
        </p:txBody>
      </p:sp>
      <p:sp>
        <p:nvSpPr>
          <p:cNvPr id="12292" name="Subtitle 3"/>
          <p:cNvSpPr>
            <a:spLocks noGrp="1"/>
          </p:cNvSpPr>
          <p:nvPr>
            <p:ph type="subTitle" idx="4294967295"/>
          </p:nvPr>
        </p:nvSpPr>
        <p:spPr>
          <a:xfrm>
            <a:off x="742950" y="1772816"/>
            <a:ext cx="7659688" cy="1656184"/>
          </a:xfrm>
        </p:spPr>
        <p:txBody>
          <a:bodyPr vert="horz" wrap="square" lIns="0" tIns="45720" rIns="108000" bIns="45720" anchor="t"/>
          <a:lstStyle/>
          <a:p>
            <a:pPr eaLnBrk="1" hangingPunct="1"/>
            <a:r>
              <a:rPr lang="zh-CN" altLang="en-US" sz="2000" b="1" dirty="0" smtClean="0">
                <a:solidFill>
                  <a:srgbClr val="3B3837"/>
                </a:solidFill>
              </a:rPr>
              <a:t>描述</a:t>
            </a:r>
            <a:r>
              <a:rPr lang="zh-CN" altLang="en-US" sz="2000" b="1" dirty="0">
                <a:solidFill>
                  <a:srgbClr val="3B3837"/>
                </a:solidFill>
              </a:rPr>
              <a:t>项目申请团队已有的研究基础</a:t>
            </a:r>
          </a:p>
          <a:p>
            <a:pPr eaLnBrk="1" hangingPunct="1"/>
            <a:r>
              <a:rPr lang="zh-CN" altLang="en-US" sz="2000" b="1" dirty="0">
                <a:solidFill>
                  <a:srgbClr val="3B3837"/>
                </a:solidFill>
              </a:rPr>
              <a:t>描述项目团队近一年来与核电安全监控技术与装备国家重点实验室的合作情况（合作申报政府项目、获得外部奖励等）</a:t>
            </a:r>
          </a:p>
          <a:p>
            <a:pPr eaLnBrk="1" hangingPunct="1"/>
            <a:endParaRPr lang="zh-CN" altLang="en-US" sz="2000" b="1" dirty="0">
              <a:solidFill>
                <a:srgbClr val="3B3837"/>
              </a:solidFill>
            </a:endParaRPr>
          </a:p>
        </p:txBody>
      </p:sp>
    </p:spTree>
    <p:extLst>
      <p:ext uri="{BB962C8B-B14F-4D97-AF65-F5344CB8AC3E}">
        <p14:creationId xmlns:p14="http://schemas.microsoft.com/office/powerpoint/2010/main" val="2721807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idx="4294967295"/>
          </p:nvPr>
        </p:nvSpPr>
        <p:spPr>
          <a:xfrm>
            <a:off x="742950" y="1916113"/>
            <a:ext cx="5783263" cy="1622425"/>
          </a:xfrm>
        </p:spPr>
        <p:txBody>
          <a:bodyPr vert="horz" wrap="square" lIns="0" tIns="45720" rIns="108000" bIns="45720" anchor="t"/>
          <a:lstStyle/>
          <a:p>
            <a:pPr eaLnBrk="1" hangingPunct="1">
              <a:buClrTx/>
              <a:buSzTx/>
              <a:buFontTx/>
            </a:pPr>
            <a:r>
              <a:rPr lang="en-GB" altLang="zh-CN" sz="9600" kern="1200" dirty="0" smtClean="0">
                <a:solidFill>
                  <a:srgbClr val="ED6C00"/>
                </a:solidFill>
                <a:latin typeface="+mj-lt"/>
                <a:ea typeface="黑体" panose="02010609060101010101" pitchFamily="2" charset="-122"/>
                <a:cs typeface="+mj-cs"/>
              </a:rPr>
              <a:t>0</a:t>
            </a:r>
            <a:r>
              <a:rPr lang="en-US" altLang="zh-CN" sz="9600" kern="1200" dirty="0" smtClean="0">
                <a:solidFill>
                  <a:srgbClr val="ED6C00"/>
                </a:solidFill>
                <a:latin typeface="+mj-lt"/>
                <a:ea typeface="黑体" panose="02010609060101010101" pitchFamily="2" charset="-122"/>
                <a:cs typeface="+mj-cs"/>
              </a:rPr>
              <a:t>6</a:t>
            </a:r>
            <a:endParaRPr lang="zh-CN" altLang="en-US" sz="2400" kern="1200" dirty="0">
              <a:solidFill>
                <a:srgbClr val="5F5F5F"/>
              </a:solidFill>
              <a:latin typeface="+mj-lt"/>
              <a:ea typeface="黑体" panose="02010609060101010101" pitchFamily="2" charset="-122"/>
              <a:cs typeface="+mj-cs"/>
            </a:endParaRPr>
          </a:p>
        </p:txBody>
      </p:sp>
      <p:sp>
        <p:nvSpPr>
          <p:cNvPr id="10243" name="Subtitle 2"/>
          <p:cNvSpPr>
            <a:spLocks noGrp="1"/>
          </p:cNvSpPr>
          <p:nvPr>
            <p:ph type="subTitle" idx="4294967295"/>
          </p:nvPr>
        </p:nvSpPr>
        <p:spPr>
          <a:xfrm>
            <a:off x="742950" y="3535363"/>
            <a:ext cx="4838700" cy="1549400"/>
          </a:xfrm>
        </p:spPr>
        <p:txBody>
          <a:bodyPr vert="horz" wrap="square" lIns="0" tIns="45720" rIns="108000" bIns="45720" anchor="t"/>
          <a:lstStyle/>
          <a:p>
            <a:pPr eaLnBrk="1" hangingPunct="1">
              <a:buClrTx/>
              <a:buSzTx/>
            </a:pPr>
            <a:r>
              <a:rPr lang="zh-CN" altLang="en-US" sz="3000" dirty="0" smtClean="0">
                <a:solidFill>
                  <a:srgbClr val="5F5F5F"/>
                </a:solidFill>
                <a:latin typeface="黑体" panose="02010609060101010101" pitchFamily="49" charset="-122"/>
                <a:ea typeface="黑体" panose="02010609060101010101" pitchFamily="49" charset="-122"/>
              </a:rPr>
              <a:t>经费需求</a:t>
            </a:r>
            <a:endParaRPr lang="zh-CN" altLang="en-US" sz="3000" kern="1200" dirty="0">
              <a:solidFill>
                <a:srgbClr val="5F5F5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96392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741363" y="896938"/>
            <a:ext cx="7661275" cy="444500"/>
          </a:xfrm>
        </p:spPr>
        <p:txBody>
          <a:bodyPr vert="horz" wrap="square" lIns="0" tIns="45720" rIns="108000" bIns="45720" anchor="t"/>
          <a:lstStyle/>
          <a:p>
            <a:pPr eaLnBrk="1" hangingPunct="1"/>
            <a:r>
              <a:rPr lang="zh-CN" altLang="en-US" b="1" dirty="0" smtClean="0">
                <a:solidFill>
                  <a:srgbClr val="292929"/>
                </a:solidFill>
                <a:latin typeface="黑体" panose="02010609060101010101" pitchFamily="49" charset="-122"/>
                <a:ea typeface="黑体" panose="02010609060101010101" pitchFamily="49" charset="-122"/>
              </a:rPr>
              <a:t>六、经费需求</a:t>
            </a:r>
            <a:endParaRPr lang="zh-CN" altLang="en-US" dirty="0">
              <a:solidFill>
                <a:srgbClr val="292929"/>
              </a:solidFill>
              <a:latin typeface="方正兰亭中黑_GBK" panose="02000000000000000000" pitchFamily="2" charset="-122"/>
              <a:ea typeface="方正兰亭中黑_GBK" panose="02000000000000000000" pitchFamily="2" charset="-122"/>
            </a:endParaRPr>
          </a:p>
        </p:txBody>
      </p:sp>
      <p:graphicFrame>
        <p:nvGraphicFramePr>
          <p:cNvPr id="4" name="内容占位符 5"/>
          <p:cNvGraphicFramePr>
            <a:graphicFrameLocks/>
          </p:cNvGraphicFramePr>
          <p:nvPr>
            <p:extLst>
              <p:ext uri="{D42A27DB-BD31-4B8C-83A1-F6EECF244321}">
                <p14:modId xmlns:p14="http://schemas.microsoft.com/office/powerpoint/2010/main" val="2403823665"/>
              </p:ext>
            </p:extLst>
          </p:nvPr>
        </p:nvGraphicFramePr>
        <p:xfrm>
          <a:off x="820477" y="1484784"/>
          <a:ext cx="7503045" cy="4695782"/>
        </p:xfrm>
        <a:graphic>
          <a:graphicData uri="http://schemas.openxmlformats.org/drawingml/2006/table">
            <a:tbl>
              <a:tblPr firstRow="1" firstCol="1" bandRow="1"/>
              <a:tblGrid>
                <a:gridCol w="791140">
                  <a:extLst>
                    <a:ext uri="{9D8B030D-6E8A-4147-A177-3AD203B41FA5}">
                      <a16:colId xmlns:a16="http://schemas.microsoft.com/office/drawing/2014/main" val="375110326"/>
                    </a:ext>
                  </a:extLst>
                </a:gridCol>
                <a:gridCol w="2402236">
                  <a:extLst>
                    <a:ext uri="{9D8B030D-6E8A-4147-A177-3AD203B41FA5}">
                      <a16:colId xmlns:a16="http://schemas.microsoft.com/office/drawing/2014/main" val="1418689860"/>
                    </a:ext>
                  </a:extLst>
                </a:gridCol>
                <a:gridCol w="918502">
                  <a:extLst>
                    <a:ext uri="{9D8B030D-6E8A-4147-A177-3AD203B41FA5}">
                      <a16:colId xmlns:a16="http://schemas.microsoft.com/office/drawing/2014/main" val="2292360139"/>
                    </a:ext>
                  </a:extLst>
                </a:gridCol>
                <a:gridCol w="3391167">
                  <a:extLst>
                    <a:ext uri="{9D8B030D-6E8A-4147-A177-3AD203B41FA5}">
                      <a16:colId xmlns:a16="http://schemas.microsoft.com/office/drawing/2014/main" val="3200563918"/>
                    </a:ext>
                  </a:extLst>
                </a:gridCol>
              </a:tblGrid>
              <a:tr h="661499">
                <a:tc rowSpan="12">
                  <a:txBody>
                    <a:bodyPr/>
                    <a:lstStyle>
                      <a:lvl1pPr marL="71438">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71438" marR="0" lvl="0" indent="0" algn="ctr" defTabSz="914400" rtl="0" eaLnBrk="1" fontAlgn="base" latinLnBrk="0" hangingPunct="1">
                        <a:lnSpc>
                          <a:spcPct val="120000"/>
                        </a:lnSpc>
                        <a:spcBef>
                          <a:spcPts val="600"/>
                        </a:spcBef>
                        <a:spcAft>
                          <a:spcPct val="0"/>
                        </a:spcAft>
                        <a:buClrTx/>
                        <a:buSzTx/>
                        <a:buFontTx/>
                        <a:buNone/>
                        <a:tabLst/>
                      </a:pPr>
                      <a:r>
                        <a:rPr kumimoji="0" lang="zh-CN" altLang="zh-CN" sz="1600" b="1" i="0" u="none" strike="noStrike" cap="none" normalizeH="0" baseline="0" dirty="0" smtClean="0">
                          <a:ln>
                            <a:noFill/>
                          </a:ln>
                          <a:solidFill>
                            <a:srgbClr val="FFFFFF"/>
                          </a:solidFill>
                          <a:effectLst/>
                          <a:latin typeface="Arial" panose="020B0604020202020204" pitchFamily="34" charset="0"/>
                          <a:ea typeface="黑体" panose="02010609060101010101" pitchFamily="49" charset="-122"/>
                        </a:rPr>
                        <a:t>经费</a:t>
                      </a:r>
                      <a:endParaRPr kumimoji="0" lang="en-US" altLang="zh-CN" sz="1600" b="1" i="0" u="none" strike="noStrike" cap="none" normalizeH="0" baseline="0" dirty="0" smtClean="0">
                        <a:ln>
                          <a:noFill/>
                        </a:ln>
                        <a:solidFill>
                          <a:srgbClr val="FFFFFF"/>
                        </a:solidFill>
                        <a:effectLst/>
                        <a:latin typeface="Arial" panose="020B0604020202020204" pitchFamily="34" charset="0"/>
                        <a:ea typeface="黑体" panose="02010609060101010101" pitchFamily="49" charset="-122"/>
                      </a:endParaRPr>
                    </a:p>
                    <a:p>
                      <a:pPr marL="71438" marR="0" lvl="0" indent="0" algn="ctr" defTabSz="914400" rtl="0" eaLnBrk="1" fontAlgn="base" latinLnBrk="0" hangingPunct="1">
                        <a:lnSpc>
                          <a:spcPct val="120000"/>
                        </a:lnSpc>
                        <a:spcBef>
                          <a:spcPts val="600"/>
                        </a:spcBef>
                        <a:spcAft>
                          <a:spcPct val="0"/>
                        </a:spcAft>
                        <a:buClrTx/>
                        <a:buSzTx/>
                        <a:buFontTx/>
                        <a:buNone/>
                        <a:tabLst/>
                      </a:pPr>
                      <a:r>
                        <a:rPr kumimoji="0" lang="zh-CN" altLang="zh-CN" sz="1600" b="1" i="0" u="none" strike="noStrike" cap="none" normalizeH="0" baseline="0" dirty="0" smtClean="0">
                          <a:ln>
                            <a:noFill/>
                          </a:ln>
                          <a:solidFill>
                            <a:srgbClr val="FFFFFF"/>
                          </a:solidFill>
                          <a:effectLst/>
                          <a:latin typeface="Arial" panose="020B0604020202020204" pitchFamily="34" charset="0"/>
                          <a:ea typeface="黑体" panose="02010609060101010101" pitchFamily="49" charset="-122"/>
                        </a:rPr>
                        <a:t>预算</a:t>
                      </a:r>
                      <a:endParaRPr kumimoji="0" lang="zh-CN" altLang="zh-CN" sz="16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r>
                        <a:rPr kumimoji="0" lang="zh-CN" altLang="zh-CN" sz="1600" b="1" i="0" u="none" strike="noStrike" cap="none" normalizeH="0" baseline="0" smtClean="0">
                          <a:ln>
                            <a:noFill/>
                          </a:ln>
                          <a:solidFill>
                            <a:srgbClr val="FFFFFF"/>
                          </a:solidFill>
                          <a:effectLst/>
                          <a:latin typeface="Arial" panose="020B0604020202020204" pitchFamily="34" charset="0"/>
                          <a:ea typeface="黑体" panose="02010609060101010101" pitchFamily="49" charset="-122"/>
                        </a:rPr>
                        <a:t>科目</a:t>
                      </a:r>
                      <a:endParaRPr kumimoji="0" lang="zh-CN" altLang="zh-CN" sz="1600" b="1" i="0" u="none" strike="noStrike" cap="none" normalizeH="0" baseline="0" smtClean="0">
                        <a:ln>
                          <a:noFill/>
                        </a:ln>
                        <a:solidFill>
                          <a:srgbClr val="FFFFFF"/>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r>
                        <a:rPr kumimoji="0" lang="zh-CN" altLang="zh-CN" sz="1600" b="1" i="0" u="none" strike="noStrike" cap="none" normalizeH="0" baseline="0" dirty="0" smtClean="0">
                          <a:ln>
                            <a:noFill/>
                          </a:ln>
                          <a:solidFill>
                            <a:srgbClr val="FFFFFF"/>
                          </a:solidFill>
                          <a:effectLst/>
                          <a:latin typeface="Arial" panose="020B0604020202020204" pitchFamily="34" charset="0"/>
                          <a:ea typeface="黑体" panose="02010609060101010101" pitchFamily="49" charset="-122"/>
                        </a:rPr>
                        <a:t>金额</a:t>
                      </a:r>
                      <a:endParaRPr kumimoji="0" lang="zh-CN" altLang="zh-CN" sz="1600" b="1" i="0" u="none" strike="noStrike" cap="none" normalizeH="0" baseline="0" dirty="0" smtClean="0">
                        <a:ln>
                          <a:noFill/>
                        </a:ln>
                        <a:solidFill>
                          <a:srgbClr val="FFFFFF"/>
                        </a:solidFill>
                        <a:effectLst/>
                        <a:latin typeface="Arial" panose="020B0604020202020204" pitchFamily="34" charset="0"/>
                        <a:ea typeface="黑体" panose="02010609060101010101" pitchFamily="49" charset="-122"/>
                      </a:endParaRPr>
                    </a:p>
                    <a:p>
                      <a:pPr marL="0" marR="0" lvl="0" indent="0" algn="ctr" defTabSz="914400" rtl="0" eaLnBrk="1" fontAlgn="base" latinLnBrk="0" hangingPunct="1">
                        <a:lnSpc>
                          <a:spcPct val="120000"/>
                        </a:lnSpc>
                        <a:spcBef>
                          <a:spcPts val="600"/>
                        </a:spcBef>
                        <a:spcAft>
                          <a:spcPct val="0"/>
                        </a:spcAft>
                        <a:buClrTx/>
                        <a:buSzTx/>
                        <a:buFontTx/>
                        <a:buNone/>
                        <a:tabLst/>
                      </a:pPr>
                      <a:r>
                        <a:rPr kumimoji="0" lang="zh-CN" altLang="zh-CN" sz="1600" b="1" i="0" u="none" strike="noStrike" cap="none" normalizeH="0" baseline="0" dirty="0" smtClean="0">
                          <a:ln>
                            <a:noFill/>
                          </a:ln>
                          <a:solidFill>
                            <a:srgbClr val="FFFFFF"/>
                          </a:solidFill>
                          <a:effectLst/>
                          <a:latin typeface="Arial" panose="020B0604020202020204" pitchFamily="34" charset="0"/>
                          <a:ea typeface="黑体" panose="02010609060101010101" pitchFamily="49" charset="-122"/>
                        </a:rPr>
                        <a:t>（万元）</a:t>
                      </a:r>
                      <a:endParaRPr kumimoji="0" lang="zh-CN" altLang="zh-CN" sz="16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r>
                        <a:rPr kumimoji="0" lang="zh-CN" altLang="zh-CN" sz="1600" b="1" i="0" u="none" strike="noStrike" cap="none" normalizeH="0" baseline="0" dirty="0" smtClean="0">
                          <a:ln>
                            <a:noFill/>
                          </a:ln>
                          <a:solidFill>
                            <a:srgbClr val="FFFFFF"/>
                          </a:solidFill>
                          <a:effectLst/>
                          <a:latin typeface="Arial" panose="020B0604020202020204" pitchFamily="34" charset="0"/>
                          <a:ea typeface="黑体" panose="02010609060101010101" pitchFamily="49" charset="-122"/>
                        </a:rPr>
                        <a:t>计算依据</a:t>
                      </a:r>
                      <a:endParaRPr kumimoji="0" lang="zh-CN" altLang="zh-CN" sz="1600" b="1" i="0" u="none" strike="noStrike" cap="none" normalizeH="0" baseline="0" dirty="0" smtClean="0">
                        <a:ln>
                          <a:noFill/>
                        </a:ln>
                        <a:solidFill>
                          <a:srgbClr val="FFFFFF"/>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25460754"/>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1.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设备费</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3520455453"/>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2.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材料费</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3295207508"/>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just"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3.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测试化验加工费</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1095476511"/>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4.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会议费</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1139900144"/>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5.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差旅费</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2341056745"/>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6.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国际合作与交流费</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2049569825"/>
                  </a:ext>
                </a:extLst>
              </a:tr>
              <a:tr h="384223">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7.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出版</a:t>
                      </a: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文献</a:t>
                      </a: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信息传播</a:t>
                      </a: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知识产权事务费</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1" i="0" u="none" strike="noStrike" cap="none" normalizeH="0" baseline="0" dirty="0" smtClean="0">
                        <a:ln>
                          <a:noFill/>
                        </a:ln>
                        <a:solidFill>
                          <a:srgbClr val="0000FF"/>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568415929"/>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8.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专家咨询费</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674716227"/>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9.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劳务费</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1666888374"/>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r>
                        <a:rPr kumimoji="0" lang="en-US"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10. </a:t>
                      </a: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其他</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l" defTabSz="914400" rtl="0" eaLnBrk="1" fontAlgn="base" latinLnBrk="0" hangingPunct="1">
                        <a:lnSpc>
                          <a:spcPct val="120000"/>
                        </a:lnSpc>
                        <a:spcBef>
                          <a:spcPts val="600"/>
                        </a:spcBef>
                        <a:spcAft>
                          <a:spcPct val="0"/>
                        </a:spcAft>
                        <a:buClrTx/>
                        <a:buSzTx/>
                        <a:buFontTx/>
                        <a:buNone/>
                        <a:tabLst/>
                      </a:pP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2254088793"/>
                  </a:ext>
                </a:extLst>
              </a:tr>
              <a:tr h="347707">
                <a:tc vMerge="1">
                  <a:txBody>
                    <a:bodyPr/>
                    <a:lstStyle/>
                    <a:p>
                      <a:endParaRPr lang="zh-CN" altLang="en-US"/>
                    </a:p>
                  </a:txBody>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r>
                        <a:rPr kumimoji="0" lang="zh-CN" altLang="zh-CN" sz="1600" b="0" i="0" u="none" strike="noStrike" cap="none" normalizeH="0" baseline="0" smtClean="0">
                          <a:ln>
                            <a:noFill/>
                          </a:ln>
                          <a:solidFill>
                            <a:srgbClr val="004A86"/>
                          </a:solidFill>
                          <a:effectLst/>
                          <a:latin typeface="Arial" panose="020B0604020202020204" pitchFamily="34" charset="0"/>
                          <a:ea typeface="黑体" panose="02010609060101010101" pitchFamily="49" charset="-122"/>
                        </a:rPr>
                        <a:t>合计</a:t>
                      </a:r>
                      <a:endParaRPr kumimoji="0" lang="zh-CN" altLang="zh-CN" sz="1600" b="0" i="0" u="none" strike="noStrike" cap="none" normalizeH="0" baseline="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zh-CN" altLang="zh-CN" sz="1600" b="1" i="0" u="none" strike="noStrike" cap="none" normalizeH="0" baseline="0" dirty="0" smtClean="0">
                        <a:ln>
                          <a:noFill/>
                        </a:ln>
                        <a:solidFill>
                          <a:srgbClr val="FF0000"/>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tc>
                  <a:txBody>
                    <a:bodyPr/>
                    <a:lstStyle>
                      <a:lvl1pPr>
                        <a:lnSpc>
                          <a:spcPct val="110000"/>
                        </a:lnSpc>
                        <a:spcBef>
                          <a:spcPts val="500"/>
                        </a:spcBef>
                        <a:buFont typeface="Arial" panose="020B0604020202020204" pitchFamily="34" charset="0"/>
                        <a:defRPr sz="2800">
                          <a:solidFill>
                            <a:srgbClr val="3B3837"/>
                          </a:solidFill>
                          <a:latin typeface="Arial" panose="020B0604020202020204" pitchFamily="34" charset="0"/>
                          <a:ea typeface="黑体" panose="02010609060101010101" pitchFamily="49" charset="-122"/>
                        </a:defRPr>
                      </a:lvl1pPr>
                      <a:lvl2pPr marL="742950" indent="-28575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2pPr>
                      <a:lvl3pPr marL="11430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3pPr>
                      <a:lvl4pPr marL="1600200" indent="-228600">
                        <a:lnSpc>
                          <a:spcPct val="110000"/>
                        </a:lnSpc>
                        <a:spcBef>
                          <a:spcPts val="4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4pPr>
                      <a:lvl5pPr marL="2057400" indent="-228600">
                        <a:lnSpc>
                          <a:spcPct val="110000"/>
                        </a:lnSpc>
                        <a:spcBef>
                          <a:spcPct val="20000"/>
                        </a:spcBef>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5pPr>
                      <a:lvl6pPr marL="25146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6pPr>
                      <a:lvl7pPr marL="29718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7pPr>
                      <a:lvl8pPr marL="34290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8pPr>
                      <a:lvl9pPr marL="3886200" indent="-228600" eaLnBrk="0" fontAlgn="base" hangingPunct="0">
                        <a:lnSpc>
                          <a:spcPct val="110000"/>
                        </a:lnSpc>
                        <a:spcBef>
                          <a:spcPct val="20000"/>
                        </a:spcBef>
                        <a:spcAft>
                          <a:spcPct val="0"/>
                        </a:spcAft>
                        <a:buFont typeface="Arial" panose="020B0604020202020204" pitchFamily="34" charset="0"/>
                        <a:defRPr sz="1400">
                          <a:solidFill>
                            <a:srgbClr val="3B3837"/>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20000"/>
                        </a:lnSpc>
                        <a:spcBef>
                          <a:spcPts val="600"/>
                        </a:spcBef>
                        <a:spcAft>
                          <a:spcPct val="0"/>
                        </a:spcAft>
                        <a:buClrTx/>
                        <a:buSzTx/>
                        <a:buFontTx/>
                        <a:buNone/>
                        <a:tabLst/>
                      </a:pPr>
                      <a:r>
                        <a:rPr kumimoji="0" lang="en-US" altLang="zh-CN" sz="1800" b="0" i="0" u="none" strike="noStrike" cap="none" normalizeH="0" baseline="0" dirty="0" smtClean="0">
                          <a:ln>
                            <a:noFill/>
                          </a:ln>
                          <a:solidFill>
                            <a:srgbClr val="004A86"/>
                          </a:solidFill>
                          <a:effectLst/>
                          <a:latin typeface="Arial" panose="020B0604020202020204" pitchFamily="34" charset="0"/>
                          <a:ea typeface="黑体" panose="02010609060101010101" pitchFamily="49" charset="-122"/>
                        </a:rPr>
                        <a:t> </a:t>
                      </a:r>
                      <a:endParaRPr kumimoji="0" lang="zh-CN" altLang="zh-CN" sz="1600" b="0" i="0" u="none" strike="noStrike" cap="none" normalizeH="0" baseline="0" dirty="0" smtClean="0">
                        <a:ln>
                          <a:noFill/>
                        </a:ln>
                        <a:solidFill>
                          <a:srgbClr val="004A86"/>
                        </a:solidFill>
                        <a:effectLst/>
                        <a:latin typeface="Times New Roman" panose="02020603050405020304" pitchFamily="18" charset="0"/>
                        <a:ea typeface="宋体" panose="02010600030101010101" pitchFamily="2" charset="-122"/>
                      </a:endParaRPr>
                    </a:p>
                  </a:txBody>
                  <a:tcPr marL="60056" marR="600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DFF"/>
                    </a:solidFill>
                  </a:tcPr>
                </a:tc>
                <a:extLst>
                  <a:ext uri="{0D108BD9-81ED-4DB2-BD59-A6C34878D82A}">
                    <a16:rowId xmlns:a16="http://schemas.microsoft.com/office/drawing/2014/main" val="2716000891"/>
                  </a:ext>
                </a:extLst>
              </a:tr>
            </a:tbl>
          </a:graphicData>
        </a:graphic>
      </p:graphicFrame>
    </p:spTree>
    <p:extLst>
      <p:ext uri="{BB962C8B-B14F-4D97-AF65-F5344CB8AC3E}">
        <p14:creationId xmlns:p14="http://schemas.microsoft.com/office/powerpoint/2010/main" val="3890115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60400" y="2909888"/>
            <a:ext cx="6892925" cy="1038225"/>
          </a:xfrm>
        </p:spPr>
        <p:txBody>
          <a:bodyPr vert="horz" wrap="square" lIns="0" tIns="45720" rIns="108000" bIns="45720" anchor="t"/>
          <a:lstStyle/>
          <a:p>
            <a:pPr eaLnBrk="1" hangingPunct="1">
              <a:buClrTx/>
              <a:buSzTx/>
              <a:buFontTx/>
            </a:pPr>
            <a:r>
              <a:rPr lang="zh-CN" altLang="en-US" sz="4000" kern="1200" dirty="0" smtClean="0">
                <a:latin typeface="方正兰亭中黑_GBK" panose="02000000000000000000" pitchFamily="2" charset="-122"/>
                <a:ea typeface="方正兰亭中黑_GBK" panose="02000000000000000000" pitchFamily="2" charset="-122"/>
              </a:rPr>
              <a:t>谢谢！</a:t>
            </a:r>
            <a:endParaRPr lang="zh-CN" altLang="en-US" sz="1800" kern="1200" dirty="0">
              <a:latin typeface="+mj-lt"/>
              <a:ea typeface="黑体" panose="02010609060101010101" pitchFamily="2" charset="-122"/>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35696" y="1988840"/>
            <a:ext cx="4680520" cy="3869329"/>
          </a:xfrm>
          <a:prstGeom prst="rect">
            <a:avLst/>
          </a:prstGeom>
          <a:noFill/>
        </p:spPr>
        <p:txBody>
          <a:bodyPr wrap="square" rtlCol="0">
            <a:spAutoFit/>
          </a:bodyPr>
          <a:lstStyle/>
          <a:p>
            <a:pPr>
              <a:lnSpc>
                <a:spcPct val="150000"/>
              </a:lnSpc>
            </a:pPr>
            <a:r>
              <a:rPr lang="en-US" altLang="zh-CN" sz="2800" dirty="0" smtClean="0">
                <a:solidFill>
                  <a:srgbClr val="292929"/>
                </a:solidFill>
                <a:latin typeface="黑体" panose="02010609060101010101" pitchFamily="49" charset="-122"/>
                <a:ea typeface="黑体" panose="02010609060101010101" pitchFamily="49" charset="-122"/>
              </a:rPr>
              <a:t>01.</a:t>
            </a:r>
            <a:r>
              <a:rPr lang="zh-CN" altLang="en-US" sz="2800" dirty="0" smtClean="0">
                <a:solidFill>
                  <a:srgbClr val="292929"/>
                </a:solidFill>
                <a:latin typeface="黑体" panose="02010609060101010101" pitchFamily="49" charset="-122"/>
                <a:ea typeface="黑体" panose="02010609060101010101" pitchFamily="49" charset="-122"/>
              </a:rPr>
              <a:t>项目背景</a:t>
            </a:r>
            <a:endParaRPr lang="en-US" altLang="zh-CN" sz="2800" dirty="0" smtClean="0">
              <a:solidFill>
                <a:srgbClr val="292929"/>
              </a:solidFill>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292929"/>
                </a:solidFill>
                <a:latin typeface="黑体" panose="02010609060101010101" pitchFamily="49" charset="-122"/>
                <a:ea typeface="黑体" panose="02010609060101010101" pitchFamily="49" charset="-122"/>
              </a:rPr>
              <a:t>02.</a:t>
            </a:r>
            <a:r>
              <a:rPr lang="zh-CN" altLang="en-US" sz="2800" dirty="0" smtClean="0">
                <a:solidFill>
                  <a:srgbClr val="292929"/>
                </a:solidFill>
                <a:latin typeface="黑体" panose="02010609060101010101" pitchFamily="49" charset="-122"/>
                <a:ea typeface="黑体" panose="02010609060101010101" pitchFamily="49" charset="-122"/>
              </a:rPr>
              <a:t>国内外研究现状</a:t>
            </a:r>
            <a:endParaRPr lang="en-US" altLang="zh-CN" sz="2800" dirty="0" smtClean="0">
              <a:solidFill>
                <a:srgbClr val="292929"/>
              </a:solidFill>
              <a:latin typeface="黑体" panose="02010609060101010101" pitchFamily="49" charset="-122"/>
              <a:ea typeface="黑体" panose="02010609060101010101" pitchFamily="49" charset="-122"/>
            </a:endParaRPr>
          </a:p>
          <a:p>
            <a:pPr>
              <a:lnSpc>
                <a:spcPct val="150000"/>
              </a:lnSpc>
            </a:pPr>
            <a:r>
              <a:rPr lang="en-US" altLang="zh-CN" sz="2800" dirty="0" smtClean="0">
                <a:solidFill>
                  <a:srgbClr val="292929"/>
                </a:solidFill>
                <a:latin typeface="黑体" panose="02010609060101010101" pitchFamily="49" charset="-122"/>
                <a:ea typeface="黑体" panose="02010609060101010101" pitchFamily="49" charset="-122"/>
              </a:rPr>
              <a:t>03.</a:t>
            </a:r>
            <a:r>
              <a:rPr lang="zh-CN" altLang="en-US" sz="2800" dirty="0" smtClean="0">
                <a:solidFill>
                  <a:srgbClr val="292929"/>
                </a:solidFill>
                <a:latin typeface="黑体" panose="02010609060101010101" pitchFamily="49" charset="-122"/>
                <a:ea typeface="黑体" panose="02010609060101010101" pitchFamily="49" charset="-122"/>
              </a:rPr>
              <a:t>研究内容及方案</a:t>
            </a:r>
            <a:endParaRPr lang="en-US" altLang="zh-CN" sz="2800" dirty="0" smtClean="0">
              <a:solidFill>
                <a:srgbClr val="292929"/>
              </a:solidFill>
              <a:latin typeface="黑体" panose="02010609060101010101" pitchFamily="49" charset="-122"/>
              <a:ea typeface="黑体" panose="02010609060101010101" pitchFamily="49" charset="-122"/>
            </a:endParaRPr>
          </a:p>
          <a:p>
            <a:pPr>
              <a:lnSpc>
                <a:spcPct val="150000"/>
              </a:lnSpc>
            </a:pPr>
            <a:r>
              <a:rPr lang="en-US" altLang="zh-CN" sz="2800" dirty="0">
                <a:solidFill>
                  <a:srgbClr val="292929"/>
                </a:solidFill>
                <a:latin typeface="黑体" panose="02010609060101010101" pitchFamily="49" charset="-122"/>
                <a:ea typeface="黑体" panose="02010609060101010101" pitchFamily="49" charset="-122"/>
              </a:rPr>
              <a:t>04.</a:t>
            </a:r>
            <a:r>
              <a:rPr lang="zh-CN" altLang="en-US" sz="2800" dirty="0">
                <a:solidFill>
                  <a:srgbClr val="292929"/>
                </a:solidFill>
                <a:latin typeface="黑体" panose="02010609060101010101" pitchFamily="49" charset="-122"/>
                <a:ea typeface="黑体" panose="02010609060101010101" pitchFamily="49" charset="-122"/>
              </a:rPr>
              <a:t>预期研究成果</a:t>
            </a:r>
            <a:br>
              <a:rPr lang="zh-CN" altLang="en-US" sz="2800" dirty="0">
                <a:solidFill>
                  <a:srgbClr val="292929"/>
                </a:solidFill>
                <a:latin typeface="黑体" panose="02010609060101010101" pitchFamily="49" charset="-122"/>
                <a:ea typeface="黑体" panose="02010609060101010101" pitchFamily="49" charset="-122"/>
              </a:rPr>
            </a:br>
            <a:r>
              <a:rPr lang="en-US" altLang="zh-CN" sz="2800" dirty="0">
                <a:solidFill>
                  <a:srgbClr val="292929"/>
                </a:solidFill>
                <a:latin typeface="黑体" panose="02010609060101010101" pitchFamily="49" charset="-122"/>
                <a:ea typeface="黑体" panose="02010609060101010101" pitchFamily="49" charset="-122"/>
              </a:rPr>
              <a:t>05.</a:t>
            </a:r>
            <a:r>
              <a:rPr lang="zh-CN" altLang="en-US" sz="2800" dirty="0">
                <a:solidFill>
                  <a:srgbClr val="292929"/>
                </a:solidFill>
                <a:latin typeface="黑体" panose="02010609060101010101" pitchFamily="49" charset="-122"/>
                <a:ea typeface="黑体" panose="02010609060101010101" pitchFamily="49" charset="-122"/>
              </a:rPr>
              <a:t>已有研究基础及合作情况</a:t>
            </a:r>
            <a:br>
              <a:rPr lang="zh-CN" altLang="en-US" sz="2800" dirty="0">
                <a:solidFill>
                  <a:srgbClr val="292929"/>
                </a:solidFill>
                <a:latin typeface="黑体" panose="02010609060101010101" pitchFamily="49" charset="-122"/>
                <a:ea typeface="黑体" panose="02010609060101010101" pitchFamily="49" charset="-122"/>
              </a:rPr>
            </a:br>
            <a:r>
              <a:rPr lang="en-US" altLang="zh-CN" sz="2800" dirty="0">
                <a:solidFill>
                  <a:srgbClr val="292929"/>
                </a:solidFill>
                <a:latin typeface="黑体" panose="02010609060101010101" pitchFamily="49" charset="-122"/>
                <a:ea typeface="黑体" panose="02010609060101010101" pitchFamily="49" charset="-122"/>
              </a:rPr>
              <a:t>06.</a:t>
            </a:r>
            <a:r>
              <a:rPr lang="zh-CN" altLang="en-US" sz="2800" dirty="0">
                <a:solidFill>
                  <a:srgbClr val="292929"/>
                </a:solidFill>
                <a:latin typeface="黑体" panose="02010609060101010101" pitchFamily="49" charset="-122"/>
                <a:ea typeface="黑体" panose="02010609060101010101" pitchFamily="49" charset="-122"/>
              </a:rPr>
              <a:t>经费需求</a:t>
            </a:r>
          </a:p>
        </p:txBody>
      </p:sp>
      <p:sp>
        <p:nvSpPr>
          <p:cNvPr id="6" name="文本框 5"/>
          <p:cNvSpPr txBox="1"/>
          <p:nvPr/>
        </p:nvSpPr>
        <p:spPr>
          <a:xfrm>
            <a:off x="3635896" y="908720"/>
            <a:ext cx="2160240" cy="830997"/>
          </a:xfrm>
          <a:prstGeom prst="rect">
            <a:avLst/>
          </a:prstGeom>
          <a:noFill/>
        </p:spPr>
        <p:txBody>
          <a:bodyPr wrap="square" rtlCol="0">
            <a:spAutoFit/>
          </a:bodyPr>
          <a:lstStyle/>
          <a:p>
            <a:r>
              <a:rPr lang="zh-CN" altLang="en-US" sz="4800" dirty="0" smtClean="0">
                <a:solidFill>
                  <a:srgbClr val="292929"/>
                </a:solidFill>
                <a:latin typeface="黑体" panose="02010609060101010101" pitchFamily="49" charset="-122"/>
                <a:ea typeface="黑体" panose="02010609060101010101" pitchFamily="49" charset="-122"/>
              </a:rPr>
              <a:t>目  录</a:t>
            </a:r>
            <a:endParaRPr lang="zh-CN" altLang="en-US" sz="4800" dirty="0">
              <a:solidFill>
                <a:srgbClr val="292929"/>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742950" y="1916113"/>
            <a:ext cx="5783263" cy="1622425"/>
          </a:xfrm>
        </p:spPr>
        <p:txBody>
          <a:bodyPr vert="horz" wrap="square" lIns="0" tIns="45720" rIns="108000" bIns="45720" anchor="t"/>
          <a:lstStyle/>
          <a:p>
            <a:pPr eaLnBrk="1" hangingPunct="1">
              <a:buClrTx/>
              <a:buSzTx/>
              <a:buFontTx/>
            </a:pPr>
            <a:r>
              <a:rPr lang="en-GB" altLang="zh-CN" sz="9600" kern="1200" dirty="0" smtClean="0">
                <a:solidFill>
                  <a:srgbClr val="ED6C00"/>
                </a:solidFill>
                <a:latin typeface="+mj-lt"/>
                <a:ea typeface="黑体" panose="02010609060101010101" pitchFamily="2" charset="-122"/>
                <a:cs typeface="+mj-cs"/>
              </a:rPr>
              <a:t>01</a:t>
            </a:r>
            <a:endParaRPr lang="zh-CN" altLang="en-US" sz="2400" kern="1200" dirty="0">
              <a:solidFill>
                <a:srgbClr val="5F5F5F"/>
              </a:solidFill>
              <a:latin typeface="+mj-lt"/>
              <a:ea typeface="黑体" panose="02010609060101010101" pitchFamily="2" charset="-122"/>
              <a:cs typeface="+mj-cs"/>
            </a:endParaRPr>
          </a:p>
        </p:txBody>
      </p:sp>
      <p:sp>
        <p:nvSpPr>
          <p:cNvPr id="10243" name="Subtitle 2"/>
          <p:cNvSpPr>
            <a:spLocks noGrp="1"/>
          </p:cNvSpPr>
          <p:nvPr>
            <p:ph type="subTitle" idx="1"/>
          </p:nvPr>
        </p:nvSpPr>
        <p:spPr>
          <a:xfrm>
            <a:off x="742950" y="3535363"/>
            <a:ext cx="4838700" cy="1549400"/>
          </a:xfrm>
        </p:spPr>
        <p:txBody>
          <a:bodyPr vert="horz" wrap="square" lIns="0" tIns="45720" rIns="108000" bIns="45720" anchor="t"/>
          <a:lstStyle/>
          <a:p>
            <a:pPr eaLnBrk="1" hangingPunct="1">
              <a:buClrTx/>
              <a:buSzTx/>
            </a:pPr>
            <a:r>
              <a:rPr lang="zh-CN" altLang="en-US" sz="3000" kern="1200" dirty="0" smtClean="0">
                <a:solidFill>
                  <a:srgbClr val="5F5F5F"/>
                </a:solidFill>
                <a:latin typeface="黑体" panose="02010609060101010101" pitchFamily="49" charset="-122"/>
                <a:ea typeface="黑体" panose="02010609060101010101" pitchFamily="49" charset="-122"/>
              </a:rPr>
              <a:t>项目背景</a:t>
            </a:r>
            <a:endParaRPr lang="zh-CN" altLang="en-US" sz="3000" kern="1200" dirty="0">
              <a:solidFill>
                <a:srgbClr val="5F5F5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41363" y="896938"/>
            <a:ext cx="7661275" cy="444500"/>
          </a:xfrm>
        </p:spPr>
        <p:txBody>
          <a:bodyPr vert="horz" wrap="square" lIns="0" tIns="45720" rIns="108000" bIns="45720" anchor="t"/>
          <a:lstStyle/>
          <a:p>
            <a:pPr eaLnBrk="1" hangingPunct="1"/>
            <a:r>
              <a:rPr lang="zh-CN" altLang="en-US" b="1" dirty="0">
                <a:solidFill>
                  <a:srgbClr val="292929"/>
                </a:solidFill>
                <a:latin typeface="黑体" panose="02010609060101010101" pitchFamily="49" charset="-122"/>
                <a:ea typeface="黑体" panose="02010609060101010101" pitchFamily="49" charset="-122"/>
              </a:rPr>
              <a:t>一、项目</a:t>
            </a:r>
            <a:r>
              <a:rPr lang="zh-CN" altLang="en-US" b="1" dirty="0" smtClean="0">
                <a:solidFill>
                  <a:srgbClr val="292929"/>
                </a:solidFill>
                <a:latin typeface="黑体" panose="02010609060101010101" pitchFamily="49" charset="-122"/>
                <a:ea typeface="黑体" panose="02010609060101010101" pitchFamily="49" charset="-122"/>
              </a:rPr>
              <a:t>背景</a:t>
            </a:r>
            <a:endParaRPr lang="zh-CN" altLang="en-US" dirty="0">
              <a:solidFill>
                <a:srgbClr val="292929"/>
              </a:solidFill>
              <a:latin typeface="方正兰亭中黑_GBK" panose="02000000000000000000" pitchFamily="2" charset="-122"/>
              <a:ea typeface="方正兰亭中黑_GBK" panose="02000000000000000000" pitchFamily="2" charset="-122"/>
            </a:endParaRPr>
          </a:p>
        </p:txBody>
      </p:sp>
      <p:sp>
        <p:nvSpPr>
          <p:cNvPr id="12292" name="Subtitle 3"/>
          <p:cNvSpPr>
            <a:spLocks noGrp="1"/>
          </p:cNvSpPr>
          <p:nvPr>
            <p:ph type="subTitle" idx="13"/>
          </p:nvPr>
        </p:nvSpPr>
        <p:spPr>
          <a:xfrm>
            <a:off x="742950" y="1772816"/>
            <a:ext cx="7659688" cy="503238"/>
          </a:xfrm>
        </p:spPr>
        <p:txBody>
          <a:bodyPr vert="horz" wrap="square" lIns="0" tIns="45720" rIns="108000" bIns="45720" anchor="t"/>
          <a:lstStyle/>
          <a:p>
            <a:pPr eaLnBrk="1" hangingPunct="1"/>
            <a:r>
              <a:rPr lang="zh-CN" altLang="en-US" sz="2000" b="1" dirty="0" smtClean="0">
                <a:solidFill>
                  <a:srgbClr val="3B3837"/>
                </a:solidFill>
              </a:rPr>
              <a:t>简述</a:t>
            </a:r>
            <a:r>
              <a:rPr lang="zh-CN" altLang="en-US" sz="2000" b="1" dirty="0">
                <a:solidFill>
                  <a:srgbClr val="3B3837"/>
                </a:solidFill>
              </a:rPr>
              <a:t>本项目的背景，研究的必要性及意义</a:t>
            </a:r>
          </a:p>
          <a:p>
            <a:pPr eaLnBrk="1" hangingPunct="1">
              <a:buClrTx/>
              <a:buSzTx/>
            </a:pPr>
            <a:endParaRPr lang="zh-CN" altLang="en-US" sz="2000" kern="1200" dirty="0">
              <a:latin typeface="方正兰亭中黑_GBK" panose="02000000000000000000" pitchFamily="2" charset="-122"/>
              <a:ea typeface="方正兰亭中黑_GBK" panose="02000000000000000000"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idx="4294967295"/>
          </p:nvPr>
        </p:nvSpPr>
        <p:spPr>
          <a:xfrm>
            <a:off x="742950" y="1916113"/>
            <a:ext cx="5783263" cy="1622425"/>
          </a:xfrm>
        </p:spPr>
        <p:txBody>
          <a:bodyPr vert="horz" wrap="square" lIns="0" tIns="45720" rIns="108000" bIns="45720" anchor="t"/>
          <a:lstStyle/>
          <a:p>
            <a:pPr eaLnBrk="1" hangingPunct="1">
              <a:buClrTx/>
              <a:buSzTx/>
              <a:buFontTx/>
            </a:pPr>
            <a:r>
              <a:rPr lang="en-GB" altLang="zh-CN" sz="9600" kern="1200" dirty="0" smtClean="0">
                <a:solidFill>
                  <a:srgbClr val="ED6C00"/>
                </a:solidFill>
                <a:latin typeface="+mj-lt"/>
                <a:ea typeface="黑体" panose="02010609060101010101" pitchFamily="2" charset="-122"/>
                <a:cs typeface="+mj-cs"/>
              </a:rPr>
              <a:t>0</a:t>
            </a:r>
            <a:r>
              <a:rPr lang="en-US" altLang="zh-CN" sz="9600" kern="1200" dirty="0" smtClean="0">
                <a:solidFill>
                  <a:srgbClr val="ED6C00"/>
                </a:solidFill>
                <a:latin typeface="+mj-lt"/>
                <a:ea typeface="黑体" panose="02010609060101010101" pitchFamily="2" charset="-122"/>
                <a:cs typeface="+mj-cs"/>
              </a:rPr>
              <a:t>2</a:t>
            </a:r>
            <a:endParaRPr lang="zh-CN" altLang="en-US" sz="2400" kern="1200" dirty="0">
              <a:solidFill>
                <a:srgbClr val="5F5F5F"/>
              </a:solidFill>
              <a:latin typeface="+mj-lt"/>
              <a:ea typeface="黑体" panose="02010609060101010101" pitchFamily="2" charset="-122"/>
              <a:cs typeface="+mj-cs"/>
            </a:endParaRPr>
          </a:p>
        </p:txBody>
      </p:sp>
      <p:sp>
        <p:nvSpPr>
          <p:cNvPr id="10243" name="Subtitle 2"/>
          <p:cNvSpPr>
            <a:spLocks noGrp="1"/>
          </p:cNvSpPr>
          <p:nvPr>
            <p:ph type="subTitle" idx="4294967295"/>
          </p:nvPr>
        </p:nvSpPr>
        <p:spPr>
          <a:xfrm>
            <a:off x="742950" y="3535363"/>
            <a:ext cx="4838700" cy="1549400"/>
          </a:xfrm>
        </p:spPr>
        <p:txBody>
          <a:bodyPr vert="horz" wrap="square" lIns="0" tIns="45720" rIns="108000" bIns="45720" anchor="t"/>
          <a:lstStyle/>
          <a:p>
            <a:pPr eaLnBrk="1" hangingPunct="1">
              <a:buClrTx/>
              <a:buSzTx/>
            </a:pPr>
            <a:r>
              <a:rPr lang="zh-CN" altLang="en-US" sz="3000" dirty="0" smtClean="0">
                <a:solidFill>
                  <a:srgbClr val="5F5F5F"/>
                </a:solidFill>
                <a:latin typeface="黑体" panose="02010609060101010101" pitchFamily="49" charset="-122"/>
                <a:ea typeface="黑体" panose="02010609060101010101" pitchFamily="49" charset="-122"/>
              </a:rPr>
              <a:t>国内外研究现状</a:t>
            </a:r>
            <a:endParaRPr lang="zh-CN" altLang="en-US" sz="3000" kern="1200" dirty="0">
              <a:solidFill>
                <a:srgbClr val="5F5F5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0659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741363" y="896938"/>
            <a:ext cx="7661275" cy="444500"/>
          </a:xfrm>
        </p:spPr>
        <p:txBody>
          <a:bodyPr vert="horz" wrap="square" lIns="0" tIns="45720" rIns="108000" bIns="45720" anchor="t"/>
          <a:lstStyle/>
          <a:p>
            <a:pPr eaLnBrk="1" hangingPunct="1"/>
            <a:r>
              <a:rPr lang="zh-CN" altLang="en-US" b="1" dirty="0" smtClean="0">
                <a:solidFill>
                  <a:srgbClr val="292929"/>
                </a:solidFill>
                <a:latin typeface="黑体" panose="02010609060101010101" pitchFamily="49" charset="-122"/>
                <a:ea typeface="黑体" panose="02010609060101010101" pitchFamily="49" charset="-122"/>
              </a:rPr>
              <a:t>二、国内外研究现状</a:t>
            </a:r>
            <a:endParaRPr lang="zh-CN" altLang="en-US" dirty="0">
              <a:solidFill>
                <a:srgbClr val="292929"/>
              </a:solidFill>
              <a:latin typeface="方正兰亭中黑_GBK" panose="02000000000000000000" pitchFamily="2" charset="-122"/>
              <a:ea typeface="方正兰亭中黑_GBK" panose="02000000000000000000" pitchFamily="2" charset="-122"/>
            </a:endParaRPr>
          </a:p>
        </p:txBody>
      </p:sp>
      <p:sp>
        <p:nvSpPr>
          <p:cNvPr id="12292" name="Subtitle 3"/>
          <p:cNvSpPr>
            <a:spLocks noGrp="1"/>
          </p:cNvSpPr>
          <p:nvPr>
            <p:ph type="subTitle" idx="4294967295"/>
          </p:nvPr>
        </p:nvSpPr>
        <p:spPr>
          <a:xfrm>
            <a:off x="742950" y="1772816"/>
            <a:ext cx="7659688" cy="503238"/>
          </a:xfrm>
        </p:spPr>
        <p:txBody>
          <a:bodyPr vert="horz" wrap="square" lIns="0" tIns="45720" rIns="108000" bIns="45720" anchor="t"/>
          <a:lstStyle/>
          <a:p>
            <a:pPr eaLnBrk="1" hangingPunct="1"/>
            <a:r>
              <a:rPr lang="zh-CN" altLang="en-US" sz="2000" b="1" dirty="0" smtClean="0">
                <a:solidFill>
                  <a:srgbClr val="3B3837"/>
                </a:solidFill>
              </a:rPr>
              <a:t>简述本</a:t>
            </a:r>
            <a:r>
              <a:rPr lang="zh-CN" altLang="en-US" sz="2000" b="1" dirty="0">
                <a:solidFill>
                  <a:srgbClr val="3B3837"/>
                </a:solidFill>
              </a:rPr>
              <a:t>项目的国内外研究现状、存在的问题及未来的发展趋势。</a:t>
            </a:r>
          </a:p>
          <a:p>
            <a:pPr eaLnBrk="1" hangingPunct="1">
              <a:buClrTx/>
              <a:buSzTx/>
            </a:pPr>
            <a:endParaRPr lang="zh-CN" altLang="en-US" sz="2000" kern="1200" dirty="0">
              <a:latin typeface="方正兰亭中黑_GBK" panose="02000000000000000000" pitchFamily="2" charset="-122"/>
              <a:ea typeface="方正兰亭中黑_GBK" panose="02000000000000000000" pitchFamily="2" charset="-122"/>
            </a:endParaRPr>
          </a:p>
        </p:txBody>
      </p:sp>
    </p:spTree>
    <p:extLst>
      <p:ext uri="{BB962C8B-B14F-4D97-AF65-F5344CB8AC3E}">
        <p14:creationId xmlns:p14="http://schemas.microsoft.com/office/powerpoint/2010/main" val="3258558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idx="4294967295"/>
          </p:nvPr>
        </p:nvSpPr>
        <p:spPr>
          <a:xfrm>
            <a:off x="742950" y="1916113"/>
            <a:ext cx="5783263" cy="1622425"/>
          </a:xfrm>
        </p:spPr>
        <p:txBody>
          <a:bodyPr vert="horz" wrap="square" lIns="0" tIns="45720" rIns="108000" bIns="45720" anchor="t"/>
          <a:lstStyle/>
          <a:p>
            <a:pPr eaLnBrk="1" hangingPunct="1">
              <a:buClrTx/>
              <a:buSzTx/>
              <a:buFontTx/>
            </a:pPr>
            <a:r>
              <a:rPr lang="en-GB" altLang="zh-CN" sz="9600" kern="1200" dirty="0" smtClean="0">
                <a:solidFill>
                  <a:srgbClr val="ED6C00"/>
                </a:solidFill>
                <a:latin typeface="+mj-lt"/>
                <a:ea typeface="黑体" panose="02010609060101010101" pitchFamily="2" charset="-122"/>
                <a:cs typeface="+mj-cs"/>
              </a:rPr>
              <a:t>0</a:t>
            </a:r>
            <a:r>
              <a:rPr lang="en-US" altLang="zh-CN" sz="9600" kern="1200" dirty="0" smtClean="0">
                <a:solidFill>
                  <a:srgbClr val="ED6C00"/>
                </a:solidFill>
                <a:latin typeface="+mj-lt"/>
                <a:ea typeface="黑体" panose="02010609060101010101" pitchFamily="2" charset="-122"/>
                <a:cs typeface="+mj-cs"/>
              </a:rPr>
              <a:t>3</a:t>
            </a:r>
            <a:endParaRPr lang="zh-CN" altLang="en-US" sz="2400" kern="1200" dirty="0">
              <a:solidFill>
                <a:srgbClr val="5F5F5F"/>
              </a:solidFill>
              <a:latin typeface="+mj-lt"/>
              <a:ea typeface="黑体" panose="02010609060101010101" pitchFamily="2" charset="-122"/>
              <a:cs typeface="+mj-cs"/>
            </a:endParaRPr>
          </a:p>
        </p:txBody>
      </p:sp>
      <p:sp>
        <p:nvSpPr>
          <p:cNvPr id="10243" name="Subtitle 2"/>
          <p:cNvSpPr>
            <a:spLocks noGrp="1"/>
          </p:cNvSpPr>
          <p:nvPr>
            <p:ph type="subTitle" idx="4294967295"/>
          </p:nvPr>
        </p:nvSpPr>
        <p:spPr>
          <a:xfrm>
            <a:off x="742950" y="3535363"/>
            <a:ext cx="4838700" cy="1549400"/>
          </a:xfrm>
        </p:spPr>
        <p:txBody>
          <a:bodyPr vert="horz" wrap="square" lIns="0" tIns="45720" rIns="108000" bIns="45720" anchor="t"/>
          <a:lstStyle/>
          <a:p>
            <a:pPr eaLnBrk="1" hangingPunct="1">
              <a:buClrTx/>
              <a:buSzTx/>
            </a:pPr>
            <a:r>
              <a:rPr lang="zh-CN" altLang="en-US" sz="3000" kern="1200" dirty="0" smtClean="0">
                <a:solidFill>
                  <a:srgbClr val="5F5F5F"/>
                </a:solidFill>
                <a:latin typeface="黑体" panose="02010609060101010101" pitchFamily="49" charset="-122"/>
                <a:ea typeface="黑体" panose="02010609060101010101" pitchFamily="49" charset="-122"/>
              </a:rPr>
              <a:t>研究内容及方案</a:t>
            </a:r>
            <a:endParaRPr lang="zh-CN" altLang="en-US" sz="3000" kern="1200" dirty="0">
              <a:solidFill>
                <a:srgbClr val="5F5F5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2745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741363" y="896938"/>
            <a:ext cx="7661275" cy="444500"/>
          </a:xfrm>
        </p:spPr>
        <p:txBody>
          <a:bodyPr vert="horz" wrap="square" lIns="0" tIns="45720" rIns="108000" bIns="45720" anchor="t"/>
          <a:lstStyle/>
          <a:p>
            <a:pPr eaLnBrk="1" hangingPunct="1"/>
            <a:r>
              <a:rPr lang="zh-CN" altLang="en-US" b="1" dirty="0">
                <a:solidFill>
                  <a:srgbClr val="292929"/>
                </a:solidFill>
                <a:latin typeface="黑体" panose="02010609060101010101" pitchFamily="49" charset="-122"/>
                <a:ea typeface="黑体" panose="02010609060101010101" pitchFamily="49" charset="-122"/>
              </a:rPr>
              <a:t>三</a:t>
            </a:r>
            <a:r>
              <a:rPr lang="zh-CN" altLang="en-US" b="1" dirty="0" smtClean="0">
                <a:solidFill>
                  <a:srgbClr val="292929"/>
                </a:solidFill>
                <a:latin typeface="黑体" panose="02010609060101010101" pitchFamily="49" charset="-122"/>
                <a:ea typeface="黑体" panose="02010609060101010101" pitchFamily="49" charset="-122"/>
              </a:rPr>
              <a:t>、研究内容及方案</a:t>
            </a:r>
            <a:endParaRPr lang="zh-CN" altLang="en-US" dirty="0">
              <a:solidFill>
                <a:srgbClr val="292929"/>
              </a:solidFill>
              <a:latin typeface="方正兰亭中黑_GBK" panose="02000000000000000000" pitchFamily="2" charset="-122"/>
              <a:ea typeface="方正兰亭中黑_GBK" panose="02000000000000000000" pitchFamily="2" charset="-122"/>
            </a:endParaRPr>
          </a:p>
        </p:txBody>
      </p:sp>
      <p:sp>
        <p:nvSpPr>
          <p:cNvPr id="12292" name="Subtitle 3"/>
          <p:cNvSpPr>
            <a:spLocks noGrp="1"/>
          </p:cNvSpPr>
          <p:nvPr>
            <p:ph type="subTitle" idx="4294967295"/>
          </p:nvPr>
        </p:nvSpPr>
        <p:spPr>
          <a:xfrm>
            <a:off x="742950" y="1772816"/>
            <a:ext cx="7659688" cy="503238"/>
          </a:xfrm>
        </p:spPr>
        <p:txBody>
          <a:bodyPr vert="horz" wrap="square" lIns="0" tIns="45720" rIns="108000" bIns="45720" anchor="t"/>
          <a:lstStyle/>
          <a:p>
            <a:pPr eaLnBrk="1" hangingPunct="1"/>
            <a:r>
              <a:rPr lang="zh-CN" altLang="en-US" sz="2000" b="1" dirty="0">
                <a:solidFill>
                  <a:srgbClr val="3B3837"/>
                </a:solidFill>
              </a:rPr>
              <a:t>详细描述本项目的研究内容、技术路线、实施方案及计划。</a:t>
            </a:r>
          </a:p>
          <a:p>
            <a:pPr marL="0" indent="0" eaLnBrk="1" hangingPunct="1">
              <a:buClrTx/>
              <a:buSzTx/>
              <a:buNone/>
            </a:pPr>
            <a:endParaRPr lang="zh-CN" altLang="en-US" sz="2000" kern="1200" dirty="0">
              <a:latin typeface="方正兰亭中黑_GBK" panose="02000000000000000000" pitchFamily="2" charset="-122"/>
              <a:ea typeface="方正兰亭中黑_GBK" panose="02000000000000000000" pitchFamily="2" charset="-122"/>
            </a:endParaRPr>
          </a:p>
        </p:txBody>
      </p:sp>
    </p:spTree>
    <p:extLst>
      <p:ext uri="{BB962C8B-B14F-4D97-AF65-F5344CB8AC3E}">
        <p14:creationId xmlns:p14="http://schemas.microsoft.com/office/powerpoint/2010/main" val="1094385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idx="4294967295"/>
          </p:nvPr>
        </p:nvSpPr>
        <p:spPr>
          <a:xfrm>
            <a:off x="742950" y="1916113"/>
            <a:ext cx="5783263" cy="1622425"/>
          </a:xfrm>
        </p:spPr>
        <p:txBody>
          <a:bodyPr vert="horz" wrap="square" lIns="0" tIns="45720" rIns="108000" bIns="45720" anchor="t"/>
          <a:lstStyle/>
          <a:p>
            <a:pPr eaLnBrk="1" hangingPunct="1">
              <a:buClrTx/>
              <a:buSzTx/>
              <a:buFontTx/>
            </a:pPr>
            <a:r>
              <a:rPr lang="en-GB" altLang="zh-CN" sz="9600" kern="1200" dirty="0" smtClean="0">
                <a:solidFill>
                  <a:srgbClr val="ED6C00"/>
                </a:solidFill>
                <a:latin typeface="+mj-lt"/>
                <a:ea typeface="黑体" panose="02010609060101010101" pitchFamily="2" charset="-122"/>
                <a:cs typeface="+mj-cs"/>
              </a:rPr>
              <a:t>0</a:t>
            </a:r>
            <a:r>
              <a:rPr lang="en-US" altLang="zh-CN" sz="9600" kern="1200" dirty="0" smtClean="0">
                <a:solidFill>
                  <a:srgbClr val="ED6C00"/>
                </a:solidFill>
                <a:latin typeface="+mj-lt"/>
                <a:ea typeface="黑体" panose="02010609060101010101" pitchFamily="2" charset="-122"/>
                <a:cs typeface="+mj-cs"/>
              </a:rPr>
              <a:t>4</a:t>
            </a:r>
            <a:endParaRPr lang="zh-CN" altLang="en-US" sz="2400" kern="1200" dirty="0">
              <a:solidFill>
                <a:srgbClr val="5F5F5F"/>
              </a:solidFill>
              <a:latin typeface="+mj-lt"/>
              <a:ea typeface="黑体" panose="02010609060101010101" pitchFamily="2" charset="-122"/>
              <a:cs typeface="+mj-cs"/>
            </a:endParaRPr>
          </a:p>
        </p:txBody>
      </p:sp>
      <p:sp>
        <p:nvSpPr>
          <p:cNvPr id="10243" name="Subtitle 2"/>
          <p:cNvSpPr>
            <a:spLocks noGrp="1"/>
          </p:cNvSpPr>
          <p:nvPr>
            <p:ph type="subTitle" idx="4294967295"/>
          </p:nvPr>
        </p:nvSpPr>
        <p:spPr>
          <a:xfrm>
            <a:off x="742950" y="3535363"/>
            <a:ext cx="4838700" cy="1549400"/>
          </a:xfrm>
        </p:spPr>
        <p:txBody>
          <a:bodyPr vert="horz" wrap="square" lIns="0" tIns="45720" rIns="108000" bIns="45720" anchor="t"/>
          <a:lstStyle/>
          <a:p>
            <a:pPr eaLnBrk="1" hangingPunct="1">
              <a:buClrTx/>
              <a:buSzTx/>
            </a:pPr>
            <a:r>
              <a:rPr lang="zh-CN" altLang="en-US" sz="3000" dirty="0" smtClean="0">
                <a:solidFill>
                  <a:srgbClr val="5F5F5F"/>
                </a:solidFill>
                <a:latin typeface="黑体" panose="02010609060101010101" pitchFamily="49" charset="-122"/>
                <a:ea typeface="黑体" panose="02010609060101010101" pitchFamily="49" charset="-122"/>
              </a:rPr>
              <a:t>预期研究成果</a:t>
            </a:r>
            <a:endParaRPr lang="zh-CN" altLang="en-US" sz="3000" kern="1200" dirty="0">
              <a:solidFill>
                <a:srgbClr val="5F5F5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74826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GN 集团公司">
      <a:dk1>
        <a:srgbClr val="004A86"/>
      </a:dk1>
      <a:lt1>
        <a:srgbClr val="FFFFFF"/>
      </a:lt1>
      <a:dk2>
        <a:srgbClr val="4C4948"/>
      </a:dk2>
      <a:lt2>
        <a:srgbClr val="0069AC"/>
      </a:lt2>
      <a:accent1>
        <a:srgbClr val="00AAE8"/>
      </a:accent1>
      <a:accent2>
        <a:srgbClr val="DAD900"/>
      </a:accent2>
      <a:accent3>
        <a:srgbClr val="8FC31F"/>
      </a:accent3>
      <a:accent4>
        <a:srgbClr val="FFD900"/>
      </a:accent4>
      <a:accent5>
        <a:srgbClr val="F7AB00"/>
      </a:accent5>
      <a:accent6>
        <a:srgbClr val="ED6C00"/>
      </a:accent6>
      <a:hlink>
        <a:srgbClr val="CCEEFA"/>
      </a:hlink>
      <a:folHlink>
        <a:srgbClr val="004A86"/>
      </a:folHlink>
    </a:clrScheme>
    <a:fontScheme name="CGN">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266</Words>
  <Application>Microsoft Office PowerPoint</Application>
  <PresentationFormat>全屏显示(4:3)</PresentationFormat>
  <Paragraphs>52</Paragraphs>
  <Slides>15</Slides>
  <Notes>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黑体</vt:lpstr>
      <vt:lpstr>Calibri</vt:lpstr>
      <vt:lpstr>Times New Roman</vt:lpstr>
      <vt:lpstr>黑体</vt:lpstr>
      <vt:lpstr>方正兰亭中黑_GBK</vt:lpstr>
      <vt:lpstr>Myriad Pro</vt:lpstr>
      <vt:lpstr>Arial</vt:lpstr>
      <vt:lpstr>方正兰亭黑_GBK</vt:lpstr>
      <vt:lpstr>宋体</vt:lpstr>
      <vt:lpstr>Office Theme</vt:lpstr>
      <vt:lpstr>标题XXX</vt:lpstr>
      <vt:lpstr>PowerPoint 演示文稿</vt:lpstr>
      <vt:lpstr>01</vt:lpstr>
      <vt:lpstr>一、项目背景</vt:lpstr>
      <vt:lpstr>02</vt:lpstr>
      <vt:lpstr>二、国内外研究现状</vt:lpstr>
      <vt:lpstr>03</vt:lpstr>
      <vt:lpstr>三、研究内容及方案</vt:lpstr>
      <vt:lpstr>04</vt:lpstr>
      <vt:lpstr>四、预期研究成果</vt:lpstr>
      <vt:lpstr>05</vt:lpstr>
      <vt:lpstr>五、已有研究基础及合作情况</vt:lpstr>
      <vt:lpstr>06</vt:lpstr>
      <vt:lpstr>六、经费需求</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P70</dc:creator>
  <cp:lastModifiedBy>Yan Xin Hong 燕芯弘</cp:lastModifiedBy>
  <cp:revision>100</cp:revision>
  <dcterms:created xsi:type="dcterms:W3CDTF">2012-08-30T22:54:00Z</dcterms:created>
  <dcterms:modified xsi:type="dcterms:W3CDTF">2021-09-29T08:16:28Z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A45796B06153404F857F5CD4BE36C052</vt:lpwstr>
  </property>
</Properties>
</file>